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2" r:id="rId8"/>
    <p:sldId id="263" r:id="rId9"/>
    <p:sldId id="299" r:id="rId10"/>
    <p:sldId id="261" r:id="rId11"/>
    <p:sldId id="265" r:id="rId12"/>
    <p:sldId id="270" r:id="rId13"/>
    <p:sldId id="268" r:id="rId14"/>
    <p:sldId id="269" r:id="rId15"/>
    <p:sldId id="329" r:id="rId16"/>
    <p:sldId id="271" r:id="rId17"/>
    <p:sldId id="272" r:id="rId18"/>
    <p:sldId id="273" r:id="rId19"/>
    <p:sldId id="274" r:id="rId20"/>
    <p:sldId id="283" r:id="rId21"/>
    <p:sldId id="284" r:id="rId22"/>
    <p:sldId id="285" r:id="rId23"/>
    <p:sldId id="286" r:id="rId24"/>
    <p:sldId id="288" r:id="rId25"/>
    <p:sldId id="287" r:id="rId26"/>
    <p:sldId id="289" r:id="rId27"/>
    <p:sldId id="291" r:id="rId28"/>
    <p:sldId id="292" r:id="rId29"/>
    <p:sldId id="293" r:id="rId30"/>
    <p:sldId id="294" r:id="rId31"/>
    <p:sldId id="295" r:id="rId32"/>
    <p:sldId id="297" r:id="rId33"/>
    <p:sldId id="330" r:id="rId34"/>
    <p:sldId id="328" r:id="rId35"/>
    <p:sldId id="331" r:id="rId36"/>
    <p:sldId id="298" r:id="rId37"/>
    <p:sldId id="301" r:id="rId38"/>
    <p:sldId id="302" r:id="rId39"/>
    <p:sldId id="303" r:id="rId40"/>
    <p:sldId id="305" r:id="rId41"/>
    <p:sldId id="306" r:id="rId42"/>
    <p:sldId id="307" r:id="rId43"/>
    <p:sldId id="308" r:id="rId44"/>
    <p:sldId id="309" r:id="rId45"/>
    <p:sldId id="314" r:id="rId46"/>
    <p:sldId id="312" r:id="rId47"/>
    <p:sldId id="313" r:id="rId48"/>
    <p:sldId id="310" r:id="rId49"/>
    <p:sldId id="317" r:id="rId50"/>
    <p:sldId id="318" r:id="rId51"/>
    <p:sldId id="319" r:id="rId52"/>
    <p:sldId id="325" r:id="rId53"/>
    <p:sldId id="323" r:id="rId54"/>
    <p:sldId id="326" r:id="rId55"/>
    <p:sldId id="333" r:id="rId56"/>
    <p:sldId id="334" r:id="rId57"/>
    <p:sldId id="300" r:id="rId58"/>
    <p:sldId id="279" r:id="rId59"/>
    <p:sldId id="275" r:id="rId60"/>
    <p:sldId id="276" r:id="rId61"/>
    <p:sldId id="277" r:id="rId62"/>
    <p:sldId id="278" r:id="rId63"/>
    <p:sldId id="280" r:id="rId64"/>
    <p:sldId id="316" r:id="rId65"/>
    <p:sldId id="327" r:id="rId6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69C01F-6A57-42E4-B3C8-79F59889A8A8}" v="44" dt="2026-02-05T17:53:02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 Bozon" userId="26c7e87d-a4c1-46b5-bd66-bae5a56eb03c" providerId="ADAL" clId="{E06602E6-6C6E-4463-9671-906A68A7DC73}"/>
    <pc:docChg chg="undo redo custSel addSld delSld modSld sldOrd">
      <pc:chgData name="Bart Bozon" userId="26c7e87d-a4c1-46b5-bd66-bae5a56eb03c" providerId="ADAL" clId="{E06602E6-6C6E-4463-9671-906A68A7DC73}" dt="2026-02-05T17:53:06.185" v="7621" actId="478"/>
      <pc:docMkLst>
        <pc:docMk/>
      </pc:docMkLst>
      <pc:sldChg chg="modSp mod">
        <pc:chgData name="Bart Bozon" userId="26c7e87d-a4c1-46b5-bd66-bae5a56eb03c" providerId="ADAL" clId="{E06602E6-6C6E-4463-9671-906A68A7DC73}" dt="2026-01-13T12:57:25.830" v="4670" actId="20577"/>
        <pc:sldMkLst>
          <pc:docMk/>
          <pc:sldMk cId="3515717637" sldId="257"/>
        </pc:sldMkLst>
        <pc:spChg chg="mod">
          <ac:chgData name="Bart Bozon" userId="26c7e87d-a4c1-46b5-bd66-bae5a56eb03c" providerId="ADAL" clId="{E06602E6-6C6E-4463-9671-906A68A7DC73}" dt="2026-01-13T12:57:25.830" v="4670" actId="20577"/>
          <ac:spMkLst>
            <pc:docMk/>
            <pc:sldMk cId="3515717637" sldId="257"/>
            <ac:spMk id="3" creationId="{FC89B433-5339-986D-551A-1E5664A906F6}"/>
          </ac:spMkLst>
        </pc:spChg>
      </pc:sldChg>
      <pc:sldChg chg="modAnim">
        <pc:chgData name="Bart Bozon" userId="26c7e87d-a4c1-46b5-bd66-bae5a56eb03c" providerId="ADAL" clId="{E06602E6-6C6E-4463-9671-906A68A7DC73}" dt="2026-01-12T07:45:13.877" v="463"/>
        <pc:sldMkLst>
          <pc:docMk/>
          <pc:sldMk cId="2871438131" sldId="258"/>
        </pc:sldMkLst>
      </pc:sldChg>
      <pc:sldChg chg="addSp delSp modSp add mod modTransition addAnim delAnim modAnim">
        <pc:chgData name="Bart Bozon" userId="26c7e87d-a4c1-46b5-bd66-bae5a56eb03c" providerId="ADAL" clId="{E06602E6-6C6E-4463-9671-906A68A7DC73}" dt="2026-01-12T07:45:39.360" v="474" actId="20577"/>
        <pc:sldMkLst>
          <pc:docMk/>
          <pc:sldMk cId="733426273" sldId="259"/>
        </pc:sldMkLst>
        <pc:spChg chg="mod">
          <ac:chgData name="Bart Bozon" userId="26c7e87d-a4c1-46b5-bd66-bae5a56eb03c" providerId="ADAL" clId="{E06602E6-6C6E-4463-9671-906A68A7DC73}" dt="2026-01-12T07:45:39.360" v="474" actId="20577"/>
          <ac:spMkLst>
            <pc:docMk/>
            <pc:sldMk cId="733426273" sldId="259"/>
            <ac:spMk id="3" creationId="{0818659B-0B2B-1AE6-EA98-3F316FFB1F77}"/>
          </ac:spMkLst>
        </pc:spChg>
        <pc:picChg chg="add mod">
          <ac:chgData name="Bart Bozon" userId="26c7e87d-a4c1-46b5-bd66-bae5a56eb03c" providerId="ADAL" clId="{E06602E6-6C6E-4463-9671-906A68A7DC73}" dt="2026-01-12T07:28:03.451" v="115" actId="1076"/>
          <ac:picMkLst>
            <pc:docMk/>
            <pc:sldMk cId="733426273" sldId="259"/>
            <ac:picMk id="4" creationId="{16A9052D-C7E1-0058-B9EE-201B59431AD7}"/>
          </ac:picMkLst>
        </pc:picChg>
        <pc:picChg chg="add mod">
          <ac:chgData name="Bart Bozon" userId="26c7e87d-a4c1-46b5-bd66-bae5a56eb03c" providerId="ADAL" clId="{E06602E6-6C6E-4463-9671-906A68A7DC73}" dt="2026-01-12T07:28:01.817" v="114" actId="1076"/>
          <ac:picMkLst>
            <pc:docMk/>
            <pc:sldMk cId="733426273" sldId="259"/>
            <ac:picMk id="6" creationId="{2BE3E0CD-0023-36F0-C42C-318F80B3FA25}"/>
          </ac:picMkLst>
        </pc:picChg>
        <pc:picChg chg="add mod">
          <ac:chgData name="Bart Bozon" userId="26c7e87d-a4c1-46b5-bd66-bae5a56eb03c" providerId="ADAL" clId="{E06602E6-6C6E-4463-9671-906A68A7DC73}" dt="2026-01-12T07:29:30.531" v="163" actId="166"/>
          <ac:picMkLst>
            <pc:docMk/>
            <pc:sldMk cId="733426273" sldId="259"/>
            <ac:picMk id="2052" creationId="{9FBBA91C-983E-1664-3405-B7688060C519}"/>
          </ac:picMkLst>
        </pc:picChg>
        <pc:picChg chg="add mod">
          <ac:chgData name="Bart Bozon" userId="26c7e87d-a4c1-46b5-bd66-bae5a56eb03c" providerId="ADAL" clId="{E06602E6-6C6E-4463-9671-906A68A7DC73}" dt="2026-01-12T07:27:49.005" v="107" actId="1076"/>
          <ac:picMkLst>
            <pc:docMk/>
            <pc:sldMk cId="733426273" sldId="259"/>
            <ac:picMk id="2056" creationId="{1BEEA4BE-DB53-B656-E58D-BE962A2846AE}"/>
          </ac:picMkLst>
        </pc:picChg>
        <pc:picChg chg="add mod">
          <ac:chgData name="Bart Bozon" userId="26c7e87d-a4c1-46b5-bd66-bae5a56eb03c" providerId="ADAL" clId="{E06602E6-6C6E-4463-9671-906A68A7DC73}" dt="2026-01-12T07:29:41.654" v="167" actId="14100"/>
          <ac:picMkLst>
            <pc:docMk/>
            <pc:sldMk cId="733426273" sldId="259"/>
            <ac:picMk id="2060" creationId="{02B07244-2F9C-6382-676D-64495BF7D2C5}"/>
          </ac:picMkLst>
        </pc:picChg>
        <pc:picChg chg="add mod">
          <ac:chgData name="Bart Bozon" userId="26c7e87d-a4c1-46b5-bd66-bae5a56eb03c" providerId="ADAL" clId="{E06602E6-6C6E-4463-9671-906A68A7DC73}" dt="2026-01-12T07:27:52.738" v="109" actId="14100"/>
          <ac:picMkLst>
            <pc:docMk/>
            <pc:sldMk cId="733426273" sldId="259"/>
            <ac:picMk id="2062" creationId="{3CCA7BFD-06CE-0A20-2401-753EA33EAC6D}"/>
          </ac:picMkLst>
        </pc:picChg>
        <pc:cxnChg chg="add">
          <ac:chgData name="Bart Bozon" userId="26c7e87d-a4c1-46b5-bd66-bae5a56eb03c" providerId="ADAL" clId="{E06602E6-6C6E-4463-9671-906A68A7DC73}" dt="2026-01-12T07:28:32.984" v="152" actId="11529"/>
          <ac:cxnSpMkLst>
            <pc:docMk/>
            <pc:sldMk cId="733426273" sldId="259"/>
            <ac:cxnSpMk id="9" creationId="{6CFDC3F2-22E7-99F1-CD2E-5A72D5D60C64}"/>
          </ac:cxnSpMkLst>
        </pc:cxnChg>
        <pc:cxnChg chg="add mod">
          <ac:chgData name="Bart Bozon" userId="26c7e87d-a4c1-46b5-bd66-bae5a56eb03c" providerId="ADAL" clId="{E06602E6-6C6E-4463-9671-906A68A7DC73}" dt="2026-01-12T07:28:40.254" v="155" actId="14100"/>
          <ac:cxnSpMkLst>
            <pc:docMk/>
            <pc:sldMk cId="733426273" sldId="259"/>
            <ac:cxnSpMk id="10" creationId="{13E5BE42-60D4-1AEA-62D7-31FF61C976A3}"/>
          </ac:cxnSpMkLst>
        </pc:cxnChg>
        <pc:cxnChg chg="add mod">
          <ac:chgData name="Bart Bozon" userId="26c7e87d-a4c1-46b5-bd66-bae5a56eb03c" providerId="ADAL" clId="{E06602E6-6C6E-4463-9671-906A68A7DC73}" dt="2026-01-12T07:28:46.129" v="158" actId="14100"/>
          <ac:cxnSpMkLst>
            <pc:docMk/>
            <pc:sldMk cId="733426273" sldId="259"/>
            <ac:cxnSpMk id="13" creationId="{86017936-7C48-0453-B353-2C3C78C14F76}"/>
          </ac:cxnSpMkLst>
        </pc:cxnChg>
      </pc:sldChg>
      <pc:sldChg chg="addSp delSp modSp add mod modTransition modAnim">
        <pc:chgData name="Bart Bozon" userId="26c7e87d-a4c1-46b5-bd66-bae5a56eb03c" providerId="ADAL" clId="{E06602E6-6C6E-4463-9671-906A68A7DC73}" dt="2026-01-12T07:34:34.538" v="237" actId="1076"/>
        <pc:sldMkLst>
          <pc:docMk/>
          <pc:sldMk cId="2182176356" sldId="260"/>
        </pc:sldMkLst>
        <pc:spChg chg="mod">
          <ac:chgData name="Bart Bozon" userId="26c7e87d-a4c1-46b5-bd66-bae5a56eb03c" providerId="ADAL" clId="{E06602E6-6C6E-4463-9671-906A68A7DC73}" dt="2026-01-12T07:34:29.366" v="236" actId="20577"/>
          <ac:spMkLst>
            <pc:docMk/>
            <pc:sldMk cId="2182176356" sldId="260"/>
            <ac:spMk id="3" creationId="{9DAD5447-5E45-5D11-A8D4-D03515303F58}"/>
          </ac:spMkLst>
        </pc:spChg>
        <pc:spChg chg="add mod">
          <ac:chgData name="Bart Bozon" userId="26c7e87d-a4c1-46b5-bd66-bae5a56eb03c" providerId="ADAL" clId="{E06602E6-6C6E-4463-9671-906A68A7DC73}" dt="2026-01-12T07:32:30.915" v="183" actId="1076"/>
          <ac:spMkLst>
            <pc:docMk/>
            <pc:sldMk cId="2182176356" sldId="260"/>
            <ac:spMk id="7" creationId="{04BA48AC-14DB-2CD9-2360-19AE4D4B5A5F}"/>
          </ac:spMkLst>
        </pc:spChg>
        <pc:picChg chg="add mod">
          <ac:chgData name="Bart Bozon" userId="26c7e87d-a4c1-46b5-bd66-bae5a56eb03c" providerId="ADAL" clId="{E06602E6-6C6E-4463-9671-906A68A7DC73}" dt="2026-01-12T07:34:34.538" v="237" actId="1076"/>
          <ac:picMkLst>
            <pc:docMk/>
            <pc:sldMk cId="2182176356" sldId="260"/>
            <ac:picMk id="11" creationId="{9A7D7DDB-EDF8-69E6-BD11-D378777D94DF}"/>
          </ac:picMkLst>
        </pc:picChg>
      </pc:sldChg>
      <pc:sldChg chg="addSp modSp new mod">
        <pc:chgData name="Bart Bozon" userId="26c7e87d-a4c1-46b5-bd66-bae5a56eb03c" providerId="ADAL" clId="{E06602E6-6C6E-4463-9671-906A68A7DC73}" dt="2026-01-12T08:17:38.144" v="874" actId="1076"/>
        <pc:sldMkLst>
          <pc:docMk/>
          <pc:sldMk cId="2942890223" sldId="261"/>
        </pc:sldMkLst>
        <pc:spChg chg="mod">
          <ac:chgData name="Bart Bozon" userId="26c7e87d-a4c1-46b5-bd66-bae5a56eb03c" providerId="ADAL" clId="{E06602E6-6C6E-4463-9671-906A68A7DC73}" dt="2026-01-12T08:16:54.059" v="849" actId="20577"/>
          <ac:spMkLst>
            <pc:docMk/>
            <pc:sldMk cId="2942890223" sldId="261"/>
            <ac:spMk id="2" creationId="{5F2E0D30-18F3-F1B0-1E07-054BAD12AEFF}"/>
          </ac:spMkLst>
        </pc:spChg>
        <pc:spChg chg="mod">
          <ac:chgData name="Bart Bozon" userId="26c7e87d-a4c1-46b5-bd66-bae5a56eb03c" providerId="ADAL" clId="{E06602E6-6C6E-4463-9671-906A68A7DC73}" dt="2026-01-12T08:17:03.368" v="865" actId="20577"/>
          <ac:spMkLst>
            <pc:docMk/>
            <pc:sldMk cId="2942890223" sldId="261"/>
            <ac:spMk id="3" creationId="{001ABE87-F715-E56D-ECDD-A046AEEF9820}"/>
          </ac:spMkLst>
        </pc:spChg>
        <pc:spChg chg="add mod">
          <ac:chgData name="Bart Bozon" userId="26c7e87d-a4c1-46b5-bd66-bae5a56eb03c" providerId="ADAL" clId="{E06602E6-6C6E-4463-9671-906A68A7DC73}" dt="2026-01-12T08:17:38.144" v="874" actId="1076"/>
          <ac:spMkLst>
            <pc:docMk/>
            <pc:sldMk cId="2942890223" sldId="261"/>
            <ac:spMk id="5" creationId="{20FF3159-B028-A001-8962-66FBC629E9C1}"/>
          </ac:spMkLst>
        </pc:spChg>
        <pc:picChg chg="add mod">
          <ac:chgData name="Bart Bozon" userId="26c7e87d-a4c1-46b5-bd66-bae5a56eb03c" providerId="ADAL" clId="{E06602E6-6C6E-4463-9671-906A68A7DC73}" dt="2026-01-12T08:17:12.777" v="869" actId="1076"/>
          <ac:picMkLst>
            <pc:docMk/>
            <pc:sldMk cId="2942890223" sldId="261"/>
            <ac:picMk id="6146" creationId="{7AF22BFF-509C-E51D-1BAC-E00A081CE17F}"/>
          </ac:picMkLst>
        </pc:picChg>
      </pc:sldChg>
      <pc:sldChg chg="addSp delSp modSp add mod modTransition addAnim delAnim modAnim">
        <pc:chgData name="Bart Bozon" userId="26c7e87d-a4c1-46b5-bd66-bae5a56eb03c" providerId="ADAL" clId="{E06602E6-6C6E-4463-9671-906A68A7DC73}" dt="2026-01-12T07:44:45.019" v="460"/>
        <pc:sldMkLst>
          <pc:docMk/>
          <pc:sldMk cId="152741146" sldId="262"/>
        </pc:sldMkLst>
        <pc:spChg chg="mod">
          <ac:chgData name="Bart Bozon" userId="26c7e87d-a4c1-46b5-bd66-bae5a56eb03c" providerId="ADAL" clId="{E06602E6-6C6E-4463-9671-906A68A7DC73}" dt="2026-01-12T07:42:44.079" v="446" actId="20577"/>
          <ac:spMkLst>
            <pc:docMk/>
            <pc:sldMk cId="152741146" sldId="262"/>
            <ac:spMk id="3" creationId="{31EA2DF3-9EB2-2EA8-28A9-22496B34572B}"/>
          </ac:spMkLst>
        </pc:spChg>
        <pc:spChg chg="add mod">
          <ac:chgData name="Bart Bozon" userId="26c7e87d-a4c1-46b5-bd66-bae5a56eb03c" providerId="ADAL" clId="{E06602E6-6C6E-4463-9671-906A68A7DC73}" dt="2026-01-12T07:41:21.088" v="371" actId="1076"/>
          <ac:spMkLst>
            <pc:docMk/>
            <pc:sldMk cId="152741146" sldId="262"/>
            <ac:spMk id="8" creationId="{B59F0D6B-035E-97AA-CF18-5FE953B036D7}"/>
          </ac:spMkLst>
        </pc:spChg>
        <pc:picChg chg="add mod">
          <ac:chgData name="Bart Bozon" userId="26c7e87d-a4c1-46b5-bd66-bae5a56eb03c" providerId="ADAL" clId="{E06602E6-6C6E-4463-9671-906A68A7DC73}" dt="2026-01-12T07:42:34.043" v="433" actId="1076"/>
          <ac:picMkLst>
            <pc:docMk/>
            <pc:sldMk cId="152741146" sldId="262"/>
            <ac:picMk id="5" creationId="{8B851D70-EF4E-8FD1-79E4-B3B823DC32E8}"/>
          </ac:picMkLst>
        </pc:picChg>
        <pc:picChg chg="add mod">
          <ac:chgData name="Bart Bozon" userId="26c7e87d-a4c1-46b5-bd66-bae5a56eb03c" providerId="ADAL" clId="{E06602E6-6C6E-4463-9671-906A68A7DC73}" dt="2026-01-12T07:40:40.287" v="360" actId="1076"/>
          <ac:picMkLst>
            <pc:docMk/>
            <pc:sldMk cId="152741146" sldId="262"/>
            <ac:picMk id="3074" creationId="{DC9A4E3F-2607-0511-A046-A6A443DE9EEA}"/>
          </ac:picMkLst>
        </pc:picChg>
        <pc:picChg chg="add mod">
          <ac:chgData name="Bart Bozon" userId="26c7e87d-a4c1-46b5-bd66-bae5a56eb03c" providerId="ADAL" clId="{E06602E6-6C6E-4463-9671-906A68A7DC73}" dt="2026-01-12T07:40:36.051" v="358" actId="1076"/>
          <ac:picMkLst>
            <pc:docMk/>
            <pc:sldMk cId="152741146" sldId="262"/>
            <ac:picMk id="3076" creationId="{3E140606-EF24-35E7-CECA-F30C15824FED}"/>
          </ac:picMkLst>
        </pc:picChg>
      </pc:sldChg>
      <pc:sldChg chg="addSp delSp modSp add mod addAnim delAnim modAnim">
        <pc:chgData name="Bart Bozon" userId="26c7e87d-a4c1-46b5-bd66-bae5a56eb03c" providerId="ADAL" clId="{E06602E6-6C6E-4463-9671-906A68A7DC73}" dt="2026-01-12T08:39:39.392" v="1301" actId="20577"/>
        <pc:sldMkLst>
          <pc:docMk/>
          <pc:sldMk cId="310607548" sldId="263"/>
        </pc:sldMkLst>
        <pc:spChg chg="mod">
          <ac:chgData name="Bart Bozon" userId="26c7e87d-a4c1-46b5-bd66-bae5a56eb03c" providerId="ADAL" clId="{E06602E6-6C6E-4463-9671-906A68A7DC73}" dt="2026-01-12T08:39:39.392" v="1301" actId="20577"/>
          <ac:spMkLst>
            <pc:docMk/>
            <pc:sldMk cId="310607548" sldId="263"/>
            <ac:spMk id="3" creationId="{00A09ECC-B04B-08A9-B428-B5B90EA0F752}"/>
          </ac:spMkLst>
        </pc:spChg>
        <pc:spChg chg="add mod">
          <ac:chgData name="Bart Bozon" userId="26c7e87d-a4c1-46b5-bd66-bae5a56eb03c" providerId="ADAL" clId="{E06602E6-6C6E-4463-9671-906A68A7DC73}" dt="2026-01-12T07:50:55.338" v="639" actId="1076"/>
          <ac:spMkLst>
            <pc:docMk/>
            <pc:sldMk cId="310607548" sldId="263"/>
            <ac:spMk id="4" creationId="{9219B865-5917-9F6D-4D49-1A8A3FD5D531}"/>
          </ac:spMkLst>
        </pc:spChg>
        <pc:picChg chg="add mod">
          <ac:chgData name="Bart Bozon" userId="26c7e87d-a4c1-46b5-bd66-bae5a56eb03c" providerId="ADAL" clId="{E06602E6-6C6E-4463-9671-906A68A7DC73}" dt="2026-01-12T07:50:40.302" v="624" actId="1076"/>
          <ac:picMkLst>
            <pc:docMk/>
            <pc:sldMk cId="310607548" sldId="263"/>
            <ac:picMk id="4098" creationId="{C354FF05-F0D1-438F-26C7-B7EFEEEF4765}"/>
          </ac:picMkLst>
        </pc:picChg>
      </pc:sldChg>
      <pc:sldChg chg="addSp modSp new mod modAnim">
        <pc:chgData name="Bart Bozon" userId="26c7e87d-a4c1-46b5-bd66-bae5a56eb03c" providerId="ADAL" clId="{E06602E6-6C6E-4463-9671-906A68A7DC73}" dt="2026-01-13T10:53:08.864" v="3386" actId="208"/>
        <pc:sldMkLst>
          <pc:docMk/>
          <pc:sldMk cId="3010157916" sldId="264"/>
        </pc:sldMkLst>
        <pc:spChg chg="mod">
          <ac:chgData name="Bart Bozon" userId="26c7e87d-a4c1-46b5-bd66-bae5a56eb03c" providerId="ADAL" clId="{E06602E6-6C6E-4463-9671-906A68A7DC73}" dt="2026-01-12T07:53:29.546" v="663" actId="20577"/>
          <ac:spMkLst>
            <pc:docMk/>
            <pc:sldMk cId="3010157916" sldId="264"/>
            <ac:spMk id="2" creationId="{EB88F4C6-D023-854E-7611-BDF11C7F9B43}"/>
          </ac:spMkLst>
        </pc:spChg>
        <pc:spChg chg="mod">
          <ac:chgData name="Bart Bozon" userId="26c7e87d-a4c1-46b5-bd66-bae5a56eb03c" providerId="ADAL" clId="{E06602E6-6C6E-4463-9671-906A68A7DC73}" dt="2026-01-12T07:57:46.928" v="727" actId="1076"/>
          <ac:spMkLst>
            <pc:docMk/>
            <pc:sldMk cId="3010157916" sldId="264"/>
            <ac:spMk id="3" creationId="{28667FC7-23D4-A859-0C55-FD7D76F40E6D}"/>
          </ac:spMkLst>
        </pc:spChg>
        <pc:spChg chg="add mod">
          <ac:chgData name="Bart Bozon" userId="26c7e87d-a4c1-46b5-bd66-bae5a56eb03c" providerId="ADAL" clId="{E06602E6-6C6E-4463-9671-906A68A7DC73}" dt="2026-01-13T10:52:57.926" v="3385" actId="404"/>
          <ac:spMkLst>
            <pc:docMk/>
            <pc:sldMk cId="3010157916" sldId="264"/>
            <ac:spMk id="4" creationId="{784CDA74-81FE-F41B-3734-38CB96A6A1D1}"/>
          </ac:spMkLst>
        </pc:spChg>
        <pc:spChg chg="add mod">
          <ac:chgData name="Bart Bozon" userId="26c7e87d-a4c1-46b5-bd66-bae5a56eb03c" providerId="ADAL" clId="{E06602E6-6C6E-4463-9671-906A68A7DC73}" dt="2026-01-12T07:54:06.483" v="669" actId="1076"/>
          <ac:spMkLst>
            <pc:docMk/>
            <pc:sldMk cId="3010157916" sldId="264"/>
            <ac:spMk id="5" creationId="{CFEFCBC0-BD89-9530-1AB0-F5D2FB4A22C9}"/>
          </ac:spMkLst>
        </pc:spChg>
        <pc:spChg chg="add mod">
          <ac:chgData name="Bart Bozon" userId="26c7e87d-a4c1-46b5-bd66-bae5a56eb03c" providerId="ADAL" clId="{E06602E6-6C6E-4463-9671-906A68A7DC73}" dt="2026-01-12T07:57:57.196" v="729" actId="1076"/>
          <ac:spMkLst>
            <pc:docMk/>
            <pc:sldMk cId="3010157916" sldId="264"/>
            <ac:spMk id="7" creationId="{1F8BBAAD-C547-3F5A-C8A2-E12E90F96B10}"/>
          </ac:spMkLst>
        </pc:spChg>
        <pc:spChg chg="add mod">
          <ac:chgData name="Bart Bozon" userId="26c7e87d-a4c1-46b5-bd66-bae5a56eb03c" providerId="ADAL" clId="{E06602E6-6C6E-4463-9671-906A68A7DC73}" dt="2026-01-13T10:53:08.864" v="3386" actId="208"/>
          <ac:spMkLst>
            <pc:docMk/>
            <pc:sldMk cId="3010157916" sldId="264"/>
            <ac:spMk id="8" creationId="{A0E4C0E7-3B5E-5F36-9B90-3B52CCEA0D1A}"/>
          </ac:spMkLst>
        </pc:spChg>
        <pc:picChg chg="add mod">
          <ac:chgData name="Bart Bozon" userId="26c7e87d-a4c1-46b5-bd66-bae5a56eb03c" providerId="ADAL" clId="{E06602E6-6C6E-4463-9671-906A68A7DC73}" dt="2026-01-12T07:58:03.071" v="731" actId="14100"/>
          <ac:picMkLst>
            <pc:docMk/>
            <pc:sldMk cId="3010157916" sldId="264"/>
            <ac:picMk id="5122" creationId="{A3A79BE7-FCB8-B721-3A37-AEF4FC506686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2T08:24:18.705" v="927"/>
        <pc:sldMkLst>
          <pc:docMk/>
          <pc:sldMk cId="3492015385" sldId="265"/>
        </pc:sldMkLst>
        <pc:spChg chg="add mod">
          <ac:chgData name="Bart Bozon" userId="26c7e87d-a4c1-46b5-bd66-bae5a56eb03c" providerId="ADAL" clId="{E06602E6-6C6E-4463-9671-906A68A7DC73}" dt="2026-01-12T08:23:52.572" v="924" actId="1076"/>
          <ac:spMkLst>
            <pc:docMk/>
            <pc:sldMk cId="3492015385" sldId="265"/>
            <ac:spMk id="7" creationId="{F30AA672-19BA-FCCD-D18E-B1D196CD589B}"/>
          </ac:spMkLst>
        </pc:spChg>
        <pc:picChg chg="add mod">
          <ac:chgData name="Bart Bozon" userId="26c7e87d-a4c1-46b5-bd66-bae5a56eb03c" providerId="ADAL" clId="{E06602E6-6C6E-4463-9671-906A68A7DC73}" dt="2026-01-12T08:23:54.674" v="926" actId="1076"/>
          <ac:picMkLst>
            <pc:docMk/>
            <pc:sldMk cId="3492015385" sldId="265"/>
            <ac:picMk id="7170" creationId="{1603AE9D-332D-58B1-9130-9CE846CD023F}"/>
          </ac:picMkLst>
        </pc:picChg>
        <pc:picChg chg="add mod">
          <ac:chgData name="Bart Bozon" userId="26c7e87d-a4c1-46b5-bd66-bae5a56eb03c" providerId="ADAL" clId="{E06602E6-6C6E-4463-9671-906A68A7DC73}" dt="2026-01-12T08:23:29.725" v="903" actId="1076"/>
          <ac:picMkLst>
            <pc:docMk/>
            <pc:sldMk cId="3492015385" sldId="265"/>
            <ac:picMk id="7172" creationId="{88A12629-6FE2-E48C-59E1-9E25B217162A}"/>
          </ac:picMkLst>
        </pc:picChg>
      </pc:sldChg>
      <pc:sldChg chg="addSp delSp modSp add mod delAnim modAnim">
        <pc:chgData name="Bart Bozon" userId="26c7e87d-a4c1-46b5-bd66-bae5a56eb03c" providerId="ADAL" clId="{E06602E6-6C6E-4463-9671-906A68A7DC73}" dt="2026-02-05T16:15:00.365" v="7439" actId="478"/>
        <pc:sldMkLst>
          <pc:docMk/>
          <pc:sldMk cId="3540166621" sldId="268"/>
        </pc:sldMkLst>
        <pc:spChg chg="add mod">
          <ac:chgData name="Bart Bozon" userId="26c7e87d-a4c1-46b5-bd66-bae5a56eb03c" providerId="ADAL" clId="{E06602E6-6C6E-4463-9671-906A68A7DC73}" dt="2026-01-13T10:54:40.497" v="3447" actId="20577"/>
          <ac:spMkLst>
            <pc:docMk/>
            <pc:sldMk cId="3540166621" sldId="268"/>
            <ac:spMk id="2" creationId="{A5A811C9-6023-BB02-D892-97C3E1EA0296}"/>
          </ac:spMkLst>
        </pc:spChg>
        <pc:spChg chg="add del mod">
          <ac:chgData name="Bart Bozon" userId="26c7e87d-a4c1-46b5-bd66-bae5a56eb03c" providerId="ADAL" clId="{E06602E6-6C6E-4463-9671-906A68A7DC73}" dt="2026-02-05T16:15:00.365" v="7439" actId="478"/>
          <ac:spMkLst>
            <pc:docMk/>
            <pc:sldMk cId="3540166621" sldId="268"/>
            <ac:spMk id="3" creationId="{D5ABB62E-89EE-AAE8-0467-181D17492320}"/>
          </ac:spMkLst>
        </pc:spChg>
        <pc:spChg chg="add mod">
          <ac:chgData name="Bart Bozon" userId="26c7e87d-a4c1-46b5-bd66-bae5a56eb03c" providerId="ADAL" clId="{E06602E6-6C6E-4463-9671-906A68A7DC73}" dt="2026-01-12T08:33:00.427" v="1094" actId="20577"/>
          <ac:spMkLst>
            <pc:docMk/>
            <pc:sldMk cId="3540166621" sldId="268"/>
            <ac:spMk id="12" creationId="{832DDAF6-E4B5-BB4E-520D-9619F303ABD8}"/>
          </ac:spMkLst>
        </pc:spChg>
        <pc:spChg chg="add mod">
          <ac:chgData name="Bart Bozon" userId="26c7e87d-a4c1-46b5-bd66-bae5a56eb03c" providerId="ADAL" clId="{E06602E6-6C6E-4463-9671-906A68A7DC73}" dt="2026-01-12T08:31:17.559" v="968" actId="1076"/>
          <ac:spMkLst>
            <pc:docMk/>
            <pc:sldMk cId="3540166621" sldId="268"/>
            <ac:spMk id="14" creationId="{7EDDE09C-86A8-F2E7-57BE-741460820126}"/>
          </ac:spMkLst>
        </pc:spChg>
        <pc:picChg chg="add del mod">
          <ac:chgData name="Bart Bozon" userId="26c7e87d-a4c1-46b5-bd66-bae5a56eb03c" providerId="ADAL" clId="{E06602E6-6C6E-4463-9671-906A68A7DC73}" dt="2026-02-05T16:14:57.022" v="7438" actId="478"/>
          <ac:picMkLst>
            <pc:docMk/>
            <pc:sldMk cId="3540166621" sldId="268"/>
            <ac:picMk id="8" creationId="{05ACBE56-746B-54AD-97C0-6EB2E5A8F162}"/>
          </ac:picMkLst>
        </pc:picChg>
        <pc:picChg chg="add mod">
          <ac:chgData name="Bart Bozon" userId="26c7e87d-a4c1-46b5-bd66-bae5a56eb03c" providerId="ADAL" clId="{E06602E6-6C6E-4463-9671-906A68A7DC73}" dt="2026-01-12T08:40:04.009" v="1302" actId="1076"/>
          <ac:picMkLst>
            <pc:docMk/>
            <pc:sldMk cId="3540166621" sldId="268"/>
            <ac:picMk id="10" creationId="{17075BC8-9DF1-5136-2827-A5B2EA208D8A}"/>
          </ac:picMkLst>
        </pc:picChg>
        <pc:picChg chg="mod">
          <ac:chgData name="Bart Bozon" userId="26c7e87d-a4c1-46b5-bd66-bae5a56eb03c" providerId="ADAL" clId="{E06602E6-6C6E-4463-9671-906A68A7DC73}" dt="2026-01-12T08:30:12.205" v="954" actId="1076"/>
          <ac:picMkLst>
            <pc:docMk/>
            <pc:sldMk cId="3540166621" sldId="268"/>
            <ac:picMk id="7172" creationId="{2D23EFD6-A501-749C-E473-87FF3520A220}"/>
          </ac:picMkLst>
        </pc:picChg>
      </pc:sldChg>
      <pc:sldChg chg="addSp delSp modSp new mod addAnim delAnim modAnim">
        <pc:chgData name="Bart Bozon" userId="26c7e87d-a4c1-46b5-bd66-bae5a56eb03c" providerId="ADAL" clId="{E06602E6-6C6E-4463-9671-906A68A7DC73}" dt="2026-02-05T16:15:21.707" v="7473" actId="20577"/>
        <pc:sldMkLst>
          <pc:docMk/>
          <pc:sldMk cId="1796622483" sldId="269"/>
        </pc:sldMkLst>
        <pc:spChg chg="mod">
          <ac:chgData name="Bart Bozon" userId="26c7e87d-a4c1-46b5-bd66-bae5a56eb03c" providerId="ADAL" clId="{E06602E6-6C6E-4463-9671-906A68A7DC73}" dt="2026-01-12T08:33:56.407" v="1100" actId="20577"/>
          <ac:spMkLst>
            <pc:docMk/>
            <pc:sldMk cId="1796622483" sldId="269"/>
            <ac:spMk id="2" creationId="{543DFE24-81C6-D8A4-4176-9D70B151B7DD}"/>
          </ac:spMkLst>
        </pc:spChg>
        <pc:spChg chg="mod">
          <ac:chgData name="Bart Bozon" userId="26c7e87d-a4c1-46b5-bd66-bae5a56eb03c" providerId="ADAL" clId="{E06602E6-6C6E-4463-9671-906A68A7DC73}" dt="2026-01-13T08:16:51.894" v="1985" actId="20577"/>
          <ac:spMkLst>
            <pc:docMk/>
            <pc:sldMk cId="1796622483" sldId="269"/>
            <ac:spMk id="3" creationId="{A835C730-87FB-9DFE-B6AC-8B0DC5589558}"/>
          </ac:spMkLst>
        </pc:spChg>
        <pc:spChg chg="add mod">
          <ac:chgData name="Bart Bozon" userId="26c7e87d-a4c1-46b5-bd66-bae5a56eb03c" providerId="ADAL" clId="{E06602E6-6C6E-4463-9671-906A68A7DC73}" dt="2026-01-13T09:54:55.074" v="2771" actId="14100"/>
          <ac:spMkLst>
            <pc:docMk/>
            <pc:sldMk cId="1796622483" sldId="269"/>
            <ac:spMk id="4" creationId="{5D99BE4F-2EA8-B9E8-59D5-DC204FB48647}"/>
          </ac:spMkLst>
        </pc:spChg>
        <pc:spChg chg="add mod">
          <ac:chgData name="Bart Bozon" userId="26c7e87d-a4c1-46b5-bd66-bae5a56eb03c" providerId="ADAL" clId="{E06602E6-6C6E-4463-9671-906A68A7DC73}" dt="2026-02-05T16:15:21.707" v="7473" actId="20577"/>
          <ac:spMkLst>
            <pc:docMk/>
            <pc:sldMk cId="1796622483" sldId="269"/>
            <ac:spMk id="5" creationId="{E2503791-5EB5-C322-1C0A-486CB37FBBAE}"/>
          </ac:spMkLst>
        </pc:spChg>
        <pc:spChg chg="add mod">
          <ac:chgData name="Bart Bozon" userId="26c7e87d-a4c1-46b5-bd66-bae5a56eb03c" providerId="ADAL" clId="{E06602E6-6C6E-4463-9671-906A68A7DC73}" dt="2026-01-13T09:57:00.766" v="3040" actId="20577"/>
          <ac:spMkLst>
            <pc:docMk/>
            <pc:sldMk cId="1796622483" sldId="269"/>
            <ac:spMk id="6" creationId="{03CDC466-995A-DA2B-3EDA-76F727380D65}"/>
          </ac:spMkLst>
        </pc:spChg>
        <pc:spChg chg="add mod">
          <ac:chgData name="Bart Bozon" userId="26c7e87d-a4c1-46b5-bd66-bae5a56eb03c" providerId="ADAL" clId="{E06602E6-6C6E-4463-9671-906A68A7DC73}" dt="2026-01-13T09:57:32.025" v="3122" actId="20577"/>
          <ac:spMkLst>
            <pc:docMk/>
            <pc:sldMk cId="1796622483" sldId="269"/>
            <ac:spMk id="7" creationId="{D8C4E650-0B89-3DD3-587B-CB43519B4B6E}"/>
          </ac:spMkLst>
        </pc:spChg>
        <pc:spChg chg="add mod">
          <ac:chgData name="Bart Bozon" userId="26c7e87d-a4c1-46b5-bd66-bae5a56eb03c" providerId="ADAL" clId="{E06602E6-6C6E-4463-9671-906A68A7DC73}" dt="2026-01-13T09:59:14.241" v="3213" actId="20577"/>
          <ac:spMkLst>
            <pc:docMk/>
            <pc:sldMk cId="1796622483" sldId="269"/>
            <ac:spMk id="8" creationId="{9707759D-2F7F-FFC2-5835-D750E4D2D007}"/>
          </ac:spMkLst>
        </pc:spChg>
      </pc:sldChg>
      <pc:sldChg chg="addSp delSp modSp add mod delAnim modAnim">
        <pc:chgData name="Bart Bozon" userId="26c7e87d-a4c1-46b5-bd66-bae5a56eb03c" providerId="ADAL" clId="{E06602E6-6C6E-4463-9671-906A68A7DC73}" dt="2026-01-24T09:53:22.410" v="7436" actId="20577"/>
        <pc:sldMkLst>
          <pc:docMk/>
          <pc:sldMk cId="492006141" sldId="270"/>
        </pc:sldMkLst>
        <pc:spChg chg="mod">
          <ac:chgData name="Bart Bozon" userId="26c7e87d-a4c1-46b5-bd66-bae5a56eb03c" providerId="ADAL" clId="{E06602E6-6C6E-4463-9671-906A68A7DC73}" dt="2026-01-12T09:09:43.587" v="1322" actId="20577"/>
          <ac:spMkLst>
            <pc:docMk/>
            <pc:sldMk cId="492006141" sldId="270"/>
            <ac:spMk id="2" creationId="{9A3D5B6F-8DBD-AC8F-494A-11DFFC22FF12}"/>
          </ac:spMkLst>
        </pc:spChg>
        <pc:spChg chg="add mod">
          <ac:chgData name="Bart Bozon" userId="26c7e87d-a4c1-46b5-bd66-bae5a56eb03c" providerId="ADAL" clId="{E06602E6-6C6E-4463-9671-906A68A7DC73}" dt="2026-01-24T09:53:22.410" v="7436" actId="20577"/>
          <ac:spMkLst>
            <pc:docMk/>
            <pc:sldMk cId="492006141" sldId="270"/>
            <ac:spMk id="3" creationId="{4BBCEA5A-78CC-CDF7-982F-AC8FBC4483F1}"/>
          </ac:spMkLst>
        </pc:spChg>
      </pc:sldChg>
      <pc:sldChg chg="addSp modSp add mod">
        <pc:chgData name="Bart Bozon" userId="26c7e87d-a4c1-46b5-bd66-bae5a56eb03c" providerId="ADAL" clId="{E06602E6-6C6E-4463-9671-906A68A7DC73}" dt="2026-01-13T08:21:55.244" v="2029" actId="1076"/>
        <pc:sldMkLst>
          <pc:docMk/>
          <pc:sldMk cId="2161937258" sldId="271"/>
        </pc:sldMkLst>
        <pc:spChg chg="mod">
          <ac:chgData name="Bart Bozon" userId="26c7e87d-a4c1-46b5-bd66-bae5a56eb03c" providerId="ADAL" clId="{E06602E6-6C6E-4463-9671-906A68A7DC73}" dt="2026-01-13T08:17:05.260" v="1995" actId="20577"/>
          <ac:spMkLst>
            <pc:docMk/>
            <pc:sldMk cId="2161937258" sldId="271"/>
            <ac:spMk id="2" creationId="{B8D06CFA-F548-1924-3305-FDC52A6A8603}"/>
          </ac:spMkLst>
        </pc:spChg>
        <pc:spChg chg="mod">
          <ac:chgData name="Bart Bozon" userId="26c7e87d-a4c1-46b5-bd66-bae5a56eb03c" providerId="ADAL" clId="{E06602E6-6C6E-4463-9671-906A68A7DC73}" dt="2026-01-13T08:17:14.352" v="2020" actId="20577"/>
          <ac:spMkLst>
            <pc:docMk/>
            <pc:sldMk cId="2161937258" sldId="271"/>
            <ac:spMk id="3" creationId="{72519C58-459D-E3F3-F0E9-C8F5501D6669}"/>
          </ac:spMkLst>
        </pc:spChg>
        <pc:spChg chg="add mod">
          <ac:chgData name="Bart Bozon" userId="26c7e87d-a4c1-46b5-bd66-bae5a56eb03c" providerId="ADAL" clId="{E06602E6-6C6E-4463-9671-906A68A7DC73}" dt="2026-01-13T08:21:55.244" v="2029" actId="1076"/>
          <ac:spMkLst>
            <pc:docMk/>
            <pc:sldMk cId="2161937258" sldId="271"/>
            <ac:spMk id="7" creationId="{63B62254-1E18-7601-7086-9E1DD26E0823}"/>
          </ac:spMkLst>
        </pc:spChg>
        <pc:picChg chg="add mod">
          <ac:chgData name="Bart Bozon" userId="26c7e87d-a4c1-46b5-bd66-bae5a56eb03c" providerId="ADAL" clId="{E06602E6-6C6E-4463-9671-906A68A7DC73}" dt="2026-01-13T08:21:32.380" v="2024" actId="1076"/>
          <ac:picMkLst>
            <pc:docMk/>
            <pc:sldMk cId="2161937258" sldId="271"/>
            <ac:picMk id="5" creationId="{0325BB76-31DB-9E30-24E4-5C909A11B844}"/>
          </ac:picMkLst>
        </pc:picChg>
      </pc:sldChg>
      <pc:sldChg chg="addSp delSp modSp add mod modTransition modAnim">
        <pc:chgData name="Bart Bozon" userId="26c7e87d-a4c1-46b5-bd66-bae5a56eb03c" providerId="ADAL" clId="{E06602E6-6C6E-4463-9671-906A68A7DC73}" dt="2026-01-13T11:00:22.520" v="3806"/>
        <pc:sldMkLst>
          <pc:docMk/>
          <pc:sldMk cId="4034391795" sldId="272"/>
        </pc:sldMkLst>
        <pc:spChg chg="add mod">
          <ac:chgData name="Bart Bozon" userId="26c7e87d-a4c1-46b5-bd66-bae5a56eb03c" providerId="ADAL" clId="{E06602E6-6C6E-4463-9671-906A68A7DC73}" dt="2026-01-13T10:55:29.339" v="3449" actId="14100"/>
          <ac:spMkLst>
            <pc:docMk/>
            <pc:sldMk cId="4034391795" sldId="272"/>
            <ac:spMk id="2" creationId="{B8014C5A-827E-9D54-1C13-2AF50E09F365}"/>
          </ac:spMkLst>
        </pc:spChg>
        <pc:spChg chg="add mod">
          <ac:chgData name="Bart Bozon" userId="26c7e87d-a4c1-46b5-bd66-bae5a56eb03c" providerId="ADAL" clId="{E06602E6-6C6E-4463-9671-906A68A7DC73}" dt="2026-01-13T08:23:28.333" v="2042" actId="207"/>
          <ac:spMkLst>
            <pc:docMk/>
            <pc:sldMk cId="4034391795" sldId="272"/>
            <ac:spMk id="10" creationId="{CB10CF9F-8744-ACD9-4A06-5417BFCDAC7E}"/>
          </ac:spMkLst>
        </pc:spChg>
        <pc:spChg chg="add mod">
          <ac:chgData name="Bart Bozon" userId="26c7e87d-a4c1-46b5-bd66-bae5a56eb03c" providerId="ADAL" clId="{E06602E6-6C6E-4463-9671-906A68A7DC73}" dt="2026-01-13T10:55:24.469" v="3448" actId="14100"/>
          <ac:spMkLst>
            <pc:docMk/>
            <pc:sldMk cId="4034391795" sldId="272"/>
            <ac:spMk id="14" creationId="{92918B0C-027D-42B3-F750-A30EF52B88D1}"/>
          </ac:spMkLst>
        </pc:spChg>
        <pc:picChg chg="mod">
          <ac:chgData name="Bart Bozon" userId="26c7e87d-a4c1-46b5-bd66-bae5a56eb03c" providerId="ADAL" clId="{E06602E6-6C6E-4463-9671-906A68A7DC73}" dt="2026-01-13T08:23:07.926" v="2039" actId="1076"/>
          <ac:picMkLst>
            <pc:docMk/>
            <pc:sldMk cId="4034391795" sldId="272"/>
            <ac:picMk id="5" creationId="{587F3074-01E2-B3E3-166D-BE952D4C79CD}"/>
          </ac:picMkLst>
        </pc:picChg>
        <pc:cxnChg chg="add mod">
          <ac:chgData name="Bart Bozon" userId="26c7e87d-a4c1-46b5-bd66-bae5a56eb03c" providerId="ADAL" clId="{E06602E6-6C6E-4463-9671-906A68A7DC73}" dt="2026-01-13T08:23:53.836" v="2045" actId="14100"/>
          <ac:cxnSpMkLst>
            <pc:docMk/>
            <pc:sldMk cId="4034391795" sldId="272"/>
            <ac:cxnSpMk id="12" creationId="{71ED11EB-F01F-7FA4-B14F-6D858804C692}"/>
          </ac:cxnSpMkLst>
        </pc:cxnChg>
      </pc:sldChg>
      <pc:sldChg chg="addSp delSp modSp add mod modAnim">
        <pc:chgData name="Bart Bozon" userId="26c7e87d-a4c1-46b5-bd66-bae5a56eb03c" providerId="ADAL" clId="{E06602E6-6C6E-4463-9671-906A68A7DC73}" dt="2026-01-13T11:00:28.054" v="3807"/>
        <pc:sldMkLst>
          <pc:docMk/>
          <pc:sldMk cId="3371381575" sldId="273"/>
        </pc:sldMkLst>
        <pc:spChg chg="add mod">
          <ac:chgData name="Bart Bozon" userId="26c7e87d-a4c1-46b5-bd66-bae5a56eb03c" providerId="ADAL" clId="{E06602E6-6C6E-4463-9671-906A68A7DC73}" dt="2026-01-13T10:50:56.608" v="3284" actId="14100"/>
          <ac:spMkLst>
            <pc:docMk/>
            <pc:sldMk cId="3371381575" sldId="273"/>
            <ac:spMk id="2" creationId="{7C368197-473C-215C-A61E-C5C357D9E687}"/>
          </ac:spMkLst>
        </pc:spChg>
        <pc:spChg chg="mod">
          <ac:chgData name="Bart Bozon" userId="26c7e87d-a4c1-46b5-bd66-bae5a56eb03c" providerId="ADAL" clId="{E06602E6-6C6E-4463-9671-906A68A7DC73}" dt="2026-01-13T08:28:05.321" v="2272" actId="1037"/>
          <ac:spMkLst>
            <pc:docMk/>
            <pc:sldMk cId="3371381575" sldId="273"/>
            <ac:spMk id="10" creationId="{4E008289-EE58-74C0-A75B-ACFA6AC1B582}"/>
          </ac:spMkLst>
        </pc:spChg>
        <pc:spChg chg="mod">
          <ac:chgData name="Bart Bozon" userId="26c7e87d-a4c1-46b5-bd66-bae5a56eb03c" providerId="ADAL" clId="{E06602E6-6C6E-4463-9671-906A68A7DC73}" dt="2026-01-13T08:29:50.458" v="2397" actId="20577"/>
          <ac:spMkLst>
            <pc:docMk/>
            <pc:sldMk cId="3371381575" sldId="273"/>
            <ac:spMk id="14" creationId="{ECEA2387-F32C-2476-AF24-7E247B92163E}"/>
          </ac:spMkLst>
        </pc:spChg>
        <pc:cxnChg chg="mod">
          <ac:chgData name="Bart Bozon" userId="26c7e87d-a4c1-46b5-bd66-bae5a56eb03c" providerId="ADAL" clId="{E06602E6-6C6E-4463-9671-906A68A7DC73}" dt="2026-01-13T08:28:05.321" v="2272" actId="1037"/>
          <ac:cxnSpMkLst>
            <pc:docMk/>
            <pc:sldMk cId="3371381575" sldId="273"/>
            <ac:cxnSpMk id="12" creationId="{B98999CB-B2CE-4CC4-4955-36A0D70DD0AC}"/>
          </ac:cxnSpMkLst>
        </pc:cxnChg>
      </pc:sldChg>
      <pc:sldChg chg="addSp delSp modSp add mod">
        <pc:chgData name="Bart Bozon" userId="26c7e87d-a4c1-46b5-bd66-bae5a56eb03c" providerId="ADAL" clId="{E06602E6-6C6E-4463-9671-906A68A7DC73}" dt="2026-01-13T10:44:53.006" v="3249" actId="1076"/>
        <pc:sldMkLst>
          <pc:docMk/>
          <pc:sldMk cId="1894895249" sldId="274"/>
        </pc:sldMkLst>
        <pc:spChg chg="mod">
          <ac:chgData name="Bart Bozon" userId="26c7e87d-a4c1-46b5-bd66-bae5a56eb03c" providerId="ADAL" clId="{E06602E6-6C6E-4463-9671-906A68A7DC73}" dt="2026-01-13T08:30:20.883" v="2417" actId="1035"/>
          <ac:spMkLst>
            <pc:docMk/>
            <pc:sldMk cId="1894895249" sldId="274"/>
            <ac:spMk id="10" creationId="{6C5F58C0-230B-41A1-5134-41186EAC5912}"/>
          </ac:spMkLst>
        </pc:spChg>
        <pc:spChg chg="add del mod">
          <ac:chgData name="Bart Bozon" userId="26c7e87d-a4c1-46b5-bd66-bae5a56eb03c" providerId="ADAL" clId="{E06602E6-6C6E-4463-9671-906A68A7DC73}" dt="2026-01-13T10:44:53.006" v="3249" actId="1076"/>
          <ac:spMkLst>
            <pc:docMk/>
            <pc:sldMk cId="1894895249" sldId="274"/>
            <ac:spMk id="15" creationId="{C37CF3E0-6504-196A-1295-13388989A4FD}"/>
          </ac:spMkLst>
        </pc:spChg>
        <pc:cxnChg chg="add del mod">
          <ac:chgData name="Bart Bozon" userId="26c7e87d-a4c1-46b5-bd66-bae5a56eb03c" providerId="ADAL" clId="{E06602E6-6C6E-4463-9671-906A68A7DC73}" dt="2026-01-13T10:44:29.870" v="3228" actId="478"/>
          <ac:cxnSpMkLst>
            <pc:docMk/>
            <pc:sldMk cId="1894895249" sldId="274"/>
            <ac:cxnSpMk id="12" creationId="{60B82DCF-5BDF-D247-6CC2-A726E45F1E69}"/>
          </ac:cxnSpMkLst>
        </pc:cxnChg>
      </pc:sldChg>
      <pc:sldChg chg="addSp delSp modSp new mod">
        <pc:chgData name="Bart Bozon" userId="26c7e87d-a4c1-46b5-bd66-bae5a56eb03c" providerId="ADAL" clId="{E06602E6-6C6E-4463-9671-906A68A7DC73}" dt="2026-01-13T09:43:45.586" v="2552" actId="113"/>
        <pc:sldMkLst>
          <pc:docMk/>
          <pc:sldMk cId="889412239" sldId="275"/>
        </pc:sldMkLst>
        <pc:spChg chg="mod">
          <ac:chgData name="Bart Bozon" userId="26c7e87d-a4c1-46b5-bd66-bae5a56eb03c" providerId="ADAL" clId="{E06602E6-6C6E-4463-9671-906A68A7DC73}" dt="2026-01-13T09:36:40.734" v="2454" actId="5793"/>
          <ac:spMkLst>
            <pc:docMk/>
            <pc:sldMk cId="889412239" sldId="275"/>
            <ac:spMk id="2" creationId="{BFA08FF0-CD65-A043-9D8B-C065D73ED338}"/>
          </ac:spMkLst>
        </pc:spChg>
        <pc:spChg chg="add del mod">
          <ac:chgData name="Bart Bozon" userId="26c7e87d-a4c1-46b5-bd66-bae5a56eb03c" providerId="ADAL" clId="{E06602E6-6C6E-4463-9671-906A68A7DC73}" dt="2026-01-13T09:43:45.586" v="2552" actId="113"/>
          <ac:spMkLst>
            <pc:docMk/>
            <pc:sldMk cId="889412239" sldId="275"/>
            <ac:spMk id="3" creationId="{ADFA4441-742D-2FE5-7615-FF952FE19190}"/>
          </ac:spMkLst>
        </pc:spChg>
      </pc:sldChg>
      <pc:sldChg chg="modSp add mod">
        <pc:chgData name="Bart Bozon" userId="26c7e87d-a4c1-46b5-bd66-bae5a56eb03c" providerId="ADAL" clId="{E06602E6-6C6E-4463-9671-906A68A7DC73}" dt="2026-01-13T09:49:43.098" v="2674" actId="20577"/>
        <pc:sldMkLst>
          <pc:docMk/>
          <pc:sldMk cId="2068329508" sldId="276"/>
        </pc:sldMkLst>
        <pc:spChg chg="mod">
          <ac:chgData name="Bart Bozon" userId="26c7e87d-a4c1-46b5-bd66-bae5a56eb03c" providerId="ADAL" clId="{E06602E6-6C6E-4463-9671-906A68A7DC73}" dt="2026-01-13T09:39:00.626" v="2474" actId="20577"/>
          <ac:spMkLst>
            <pc:docMk/>
            <pc:sldMk cId="2068329508" sldId="276"/>
            <ac:spMk id="2" creationId="{AE533600-0686-A5FA-30E9-39FAB2E3BA66}"/>
          </ac:spMkLst>
        </pc:spChg>
        <pc:spChg chg="mod">
          <ac:chgData name="Bart Bozon" userId="26c7e87d-a4c1-46b5-bd66-bae5a56eb03c" providerId="ADAL" clId="{E06602E6-6C6E-4463-9671-906A68A7DC73}" dt="2026-01-13T09:49:43.098" v="2674" actId="20577"/>
          <ac:spMkLst>
            <pc:docMk/>
            <pc:sldMk cId="2068329508" sldId="276"/>
            <ac:spMk id="3" creationId="{91A90581-0852-D6D3-54FF-1204F08748F4}"/>
          </ac:spMkLst>
        </pc:spChg>
      </pc:sldChg>
      <pc:sldChg chg="addSp modSp add mod">
        <pc:chgData name="Bart Bozon" userId="26c7e87d-a4c1-46b5-bd66-bae5a56eb03c" providerId="ADAL" clId="{E06602E6-6C6E-4463-9671-906A68A7DC73}" dt="2026-01-13T09:43:36.981" v="2551" actId="113"/>
        <pc:sldMkLst>
          <pc:docMk/>
          <pc:sldMk cId="355964470" sldId="277"/>
        </pc:sldMkLst>
        <pc:spChg chg="mod">
          <ac:chgData name="Bart Bozon" userId="26c7e87d-a4c1-46b5-bd66-bae5a56eb03c" providerId="ADAL" clId="{E06602E6-6C6E-4463-9671-906A68A7DC73}" dt="2026-01-13T09:40:21.402" v="2487" actId="20577"/>
          <ac:spMkLst>
            <pc:docMk/>
            <pc:sldMk cId="355964470" sldId="277"/>
            <ac:spMk id="2" creationId="{1AA10C10-497A-6D3A-2CBB-F291289C4D57}"/>
          </ac:spMkLst>
        </pc:spChg>
        <pc:spChg chg="mod">
          <ac:chgData name="Bart Bozon" userId="26c7e87d-a4c1-46b5-bd66-bae5a56eb03c" providerId="ADAL" clId="{E06602E6-6C6E-4463-9671-906A68A7DC73}" dt="2026-01-13T09:43:36.981" v="2551" actId="113"/>
          <ac:spMkLst>
            <pc:docMk/>
            <pc:sldMk cId="355964470" sldId="277"/>
            <ac:spMk id="3" creationId="{D4123753-A39B-4B57-7015-553D01E39801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09:43:22.459" v="2549" actId="113"/>
        <pc:sldMkLst>
          <pc:docMk/>
          <pc:sldMk cId="479523024" sldId="278"/>
        </pc:sldMkLst>
        <pc:spChg chg="mod">
          <ac:chgData name="Bart Bozon" userId="26c7e87d-a4c1-46b5-bd66-bae5a56eb03c" providerId="ADAL" clId="{E06602E6-6C6E-4463-9671-906A68A7DC73}" dt="2026-01-13T09:42:22.061" v="2518" actId="20577"/>
          <ac:spMkLst>
            <pc:docMk/>
            <pc:sldMk cId="479523024" sldId="278"/>
            <ac:spMk id="2" creationId="{1719C2A1-58C4-88A2-F6F2-7B405206A6A9}"/>
          </ac:spMkLst>
        </pc:spChg>
        <pc:spChg chg="add del mod">
          <ac:chgData name="Bart Bozon" userId="26c7e87d-a4c1-46b5-bd66-bae5a56eb03c" providerId="ADAL" clId="{E06602E6-6C6E-4463-9671-906A68A7DC73}" dt="2026-01-13T09:43:22.459" v="2549" actId="113"/>
          <ac:spMkLst>
            <pc:docMk/>
            <pc:sldMk cId="479523024" sldId="278"/>
            <ac:spMk id="3" creationId="{F8E91D07-13DC-A71C-0A7B-19CD9652F5D1}"/>
          </ac:spMkLst>
        </pc:spChg>
      </pc:sldChg>
      <pc:sldChg chg="modSp new mod ord">
        <pc:chgData name="Bart Bozon" userId="26c7e87d-a4c1-46b5-bd66-bae5a56eb03c" providerId="ADAL" clId="{E06602E6-6C6E-4463-9671-906A68A7DC73}" dt="2026-01-13T09:48:58.325" v="2664"/>
        <pc:sldMkLst>
          <pc:docMk/>
          <pc:sldMk cId="3502388305" sldId="279"/>
        </pc:sldMkLst>
        <pc:spChg chg="mod">
          <ac:chgData name="Bart Bozon" userId="26c7e87d-a4c1-46b5-bd66-bae5a56eb03c" providerId="ADAL" clId="{E06602E6-6C6E-4463-9671-906A68A7DC73}" dt="2026-01-13T09:47:32.849" v="2589" actId="20577"/>
          <ac:spMkLst>
            <pc:docMk/>
            <pc:sldMk cId="3502388305" sldId="279"/>
            <ac:spMk id="2" creationId="{1AE2CE6F-5387-833C-AA4F-87DB08594DD9}"/>
          </ac:spMkLst>
        </pc:spChg>
        <pc:spChg chg="mod">
          <ac:chgData name="Bart Bozon" userId="26c7e87d-a4c1-46b5-bd66-bae5a56eb03c" providerId="ADAL" clId="{E06602E6-6C6E-4463-9671-906A68A7DC73}" dt="2026-01-13T09:48:39.402" v="2662" actId="113"/>
          <ac:spMkLst>
            <pc:docMk/>
            <pc:sldMk cId="3502388305" sldId="279"/>
            <ac:spMk id="3" creationId="{0348908A-A0FD-42DB-200E-12D159DDFCBD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09:45:28.023" v="2576" actId="14100"/>
        <pc:sldMkLst>
          <pc:docMk/>
          <pc:sldMk cId="151198335" sldId="280"/>
        </pc:sldMkLst>
        <pc:spChg chg="mod">
          <ac:chgData name="Bart Bozon" userId="26c7e87d-a4c1-46b5-bd66-bae5a56eb03c" providerId="ADAL" clId="{E06602E6-6C6E-4463-9671-906A68A7DC73}" dt="2026-01-13T09:44:41.913" v="2559" actId="20577"/>
          <ac:spMkLst>
            <pc:docMk/>
            <pc:sldMk cId="151198335" sldId="280"/>
            <ac:spMk id="2" creationId="{02339782-BCCE-E601-05BF-4A6D21091CE8}"/>
          </ac:spMkLst>
        </pc:spChg>
        <pc:spChg chg="add del mod">
          <ac:chgData name="Bart Bozon" userId="26c7e87d-a4c1-46b5-bd66-bae5a56eb03c" providerId="ADAL" clId="{E06602E6-6C6E-4463-9671-906A68A7DC73}" dt="2026-01-13T09:45:28.023" v="2576" actId="14100"/>
          <ac:spMkLst>
            <pc:docMk/>
            <pc:sldMk cId="151198335" sldId="280"/>
            <ac:spMk id="3" creationId="{2DB6F922-0905-F7E1-2D93-EAA959DF515D}"/>
          </ac:spMkLst>
        </pc:spChg>
      </pc:sldChg>
      <pc:sldChg chg="delSp add mod">
        <pc:chgData name="Bart Bozon" userId="26c7e87d-a4c1-46b5-bd66-bae5a56eb03c" providerId="ADAL" clId="{E06602E6-6C6E-4463-9671-906A68A7DC73}" dt="2026-01-13T10:42:22.523" v="3220" actId="478"/>
        <pc:sldMkLst>
          <pc:docMk/>
          <pc:sldMk cId="2712453921" sldId="283"/>
        </pc:sldMkLst>
      </pc:sldChg>
      <pc:sldChg chg="delSp add mod">
        <pc:chgData name="Bart Bozon" userId="26c7e87d-a4c1-46b5-bd66-bae5a56eb03c" providerId="ADAL" clId="{E06602E6-6C6E-4463-9671-906A68A7DC73}" dt="2026-01-13T10:42:28.139" v="3221" actId="478"/>
        <pc:sldMkLst>
          <pc:docMk/>
          <pc:sldMk cId="376106831" sldId="284"/>
        </pc:sldMkLst>
      </pc:sldChg>
      <pc:sldChg chg="delSp add mod">
        <pc:chgData name="Bart Bozon" userId="26c7e87d-a4c1-46b5-bd66-bae5a56eb03c" providerId="ADAL" clId="{E06602E6-6C6E-4463-9671-906A68A7DC73}" dt="2026-01-13T10:42:34.040" v="3222" actId="478"/>
        <pc:sldMkLst>
          <pc:docMk/>
          <pc:sldMk cId="647121445" sldId="285"/>
        </pc:sldMkLst>
      </pc:sldChg>
      <pc:sldChg chg="addSp delSp modSp add mod">
        <pc:chgData name="Bart Bozon" userId="26c7e87d-a4c1-46b5-bd66-bae5a56eb03c" providerId="ADAL" clId="{E06602E6-6C6E-4463-9671-906A68A7DC73}" dt="2026-01-13T10:46:06.899" v="3257" actId="167"/>
        <pc:sldMkLst>
          <pc:docMk/>
          <pc:sldMk cId="2451881735" sldId="286"/>
        </pc:sldMkLst>
        <pc:spChg chg="add mod">
          <ac:chgData name="Bart Bozon" userId="26c7e87d-a4c1-46b5-bd66-bae5a56eb03c" providerId="ADAL" clId="{E06602E6-6C6E-4463-9671-906A68A7DC73}" dt="2026-01-13T10:45:32.152" v="3253" actId="1076"/>
          <ac:spMkLst>
            <pc:docMk/>
            <pc:sldMk cId="2451881735" sldId="286"/>
            <ac:spMk id="5" creationId="{4E4A0F12-B243-7D22-36FB-C22B146CE87B}"/>
          </ac:spMkLst>
        </pc:spChg>
        <pc:spChg chg="add mod ord">
          <ac:chgData name="Bart Bozon" userId="26c7e87d-a4c1-46b5-bd66-bae5a56eb03c" providerId="ADAL" clId="{E06602E6-6C6E-4463-9671-906A68A7DC73}" dt="2026-01-13T10:46:06.899" v="3257" actId="167"/>
          <ac:spMkLst>
            <pc:docMk/>
            <pc:sldMk cId="2451881735" sldId="286"/>
            <ac:spMk id="8" creationId="{49AC506A-8118-6CEA-61B6-32F6BA6ACBB8}"/>
          </ac:spMkLst>
        </pc:spChg>
        <pc:picChg chg="add mod">
          <ac:chgData name="Bart Bozon" userId="26c7e87d-a4c1-46b5-bd66-bae5a56eb03c" providerId="ADAL" clId="{E06602E6-6C6E-4463-9671-906A68A7DC73}" dt="2026-01-13T10:44:15.156" v="3225" actId="1076"/>
          <ac:picMkLst>
            <pc:docMk/>
            <pc:sldMk cId="2451881735" sldId="286"/>
            <ac:picMk id="3" creationId="{52FE84D0-6212-96BC-43AA-D4114BAB98EC}"/>
          </ac:picMkLst>
        </pc:picChg>
        <pc:picChg chg="mod">
          <ac:chgData name="Bart Bozon" userId="26c7e87d-a4c1-46b5-bd66-bae5a56eb03c" providerId="ADAL" clId="{E06602E6-6C6E-4463-9671-906A68A7DC73}" dt="2026-01-13T10:45:27.362" v="3252" actId="1076"/>
          <ac:picMkLst>
            <pc:docMk/>
            <pc:sldMk cId="2451881735" sldId="286"/>
            <ac:picMk id="2050" creationId="{E9835718-A8DF-CAB0-F14C-CBD0F955CA12}"/>
          </ac:picMkLst>
        </pc:picChg>
        <pc:cxnChg chg="add mod">
          <ac:chgData name="Bart Bozon" userId="26c7e87d-a4c1-46b5-bd66-bae5a56eb03c" providerId="ADAL" clId="{E06602E6-6C6E-4463-9671-906A68A7DC73}" dt="2026-01-13T10:45:47.423" v="3255" actId="14100"/>
          <ac:cxnSpMkLst>
            <pc:docMk/>
            <pc:sldMk cId="2451881735" sldId="286"/>
            <ac:cxnSpMk id="6" creationId="{CA1A8F00-520D-B6CC-0780-51D9E5B62541}"/>
          </ac:cxnSpMkLst>
        </pc:cxnChg>
      </pc:sldChg>
      <pc:sldChg chg="addSp delSp modSp add mod ord delAnim modAnim">
        <pc:chgData name="Bart Bozon" userId="26c7e87d-a4c1-46b5-bd66-bae5a56eb03c" providerId="ADAL" clId="{E06602E6-6C6E-4463-9671-906A68A7DC73}" dt="2026-01-22T15:38:58.489" v="6034" actId="478"/>
        <pc:sldMkLst>
          <pc:docMk/>
          <pc:sldMk cId="2722850894" sldId="287"/>
        </pc:sldMkLst>
        <pc:spChg chg="add mod">
          <ac:chgData name="Bart Bozon" userId="26c7e87d-a4c1-46b5-bd66-bae5a56eb03c" providerId="ADAL" clId="{E06602E6-6C6E-4463-9671-906A68A7DC73}" dt="2026-01-13T11:05:36.052" v="3982" actId="21"/>
          <ac:spMkLst>
            <pc:docMk/>
            <pc:sldMk cId="2722850894" sldId="287"/>
            <ac:spMk id="2" creationId="{BE4868C4-A58E-C772-14D1-139D91939D72}"/>
          </ac:spMkLst>
        </pc:spChg>
        <pc:spChg chg="add mod">
          <ac:chgData name="Bart Bozon" userId="26c7e87d-a4c1-46b5-bd66-bae5a56eb03c" providerId="ADAL" clId="{E06602E6-6C6E-4463-9671-906A68A7DC73}" dt="2026-01-13T11:01:26.438" v="3855" actId="1038"/>
          <ac:spMkLst>
            <pc:docMk/>
            <pc:sldMk cId="2722850894" sldId="287"/>
            <ac:spMk id="3" creationId="{9833DD38-4D8F-3449-9E70-325878ABF75E}"/>
          </ac:spMkLst>
        </pc:spChg>
        <pc:spChg chg="add mod">
          <ac:chgData name="Bart Bozon" userId="26c7e87d-a4c1-46b5-bd66-bae5a56eb03c" providerId="ADAL" clId="{E06602E6-6C6E-4463-9671-906A68A7DC73}" dt="2026-01-22T15:37:01.356" v="6012"/>
          <ac:spMkLst>
            <pc:docMk/>
            <pc:sldMk cId="2722850894" sldId="287"/>
            <ac:spMk id="4" creationId="{98FF9881-E340-864E-7CF8-83D7AEA6DCEA}"/>
          </ac:spMkLst>
        </pc:spChg>
        <pc:spChg chg="add mod">
          <ac:chgData name="Bart Bozon" userId="26c7e87d-a4c1-46b5-bd66-bae5a56eb03c" providerId="ADAL" clId="{E06602E6-6C6E-4463-9671-906A68A7DC73}" dt="2026-01-13T11:08:26.446" v="4092" actId="14100"/>
          <ac:spMkLst>
            <pc:docMk/>
            <pc:sldMk cId="2722850894" sldId="287"/>
            <ac:spMk id="9" creationId="{7B1A1361-FE66-9194-3A43-63CFC4064A4A}"/>
          </ac:spMkLst>
        </pc:spChg>
        <pc:spChg chg="mod">
          <ac:chgData name="Bart Bozon" userId="26c7e87d-a4c1-46b5-bd66-bae5a56eb03c" providerId="ADAL" clId="{E06602E6-6C6E-4463-9671-906A68A7DC73}" dt="2026-01-13T11:01:26.438" v="3855" actId="1038"/>
          <ac:spMkLst>
            <pc:docMk/>
            <pc:sldMk cId="2722850894" sldId="287"/>
            <ac:spMk id="10" creationId="{12F4FAC0-1F2C-65F4-9C72-A004BE07A491}"/>
          </ac:spMkLst>
        </pc:spChg>
        <pc:picChg chg="add mod">
          <ac:chgData name="Bart Bozon" userId="26c7e87d-a4c1-46b5-bd66-bae5a56eb03c" providerId="ADAL" clId="{E06602E6-6C6E-4463-9671-906A68A7DC73}" dt="2026-01-13T11:06:35.972" v="3988" actId="1076"/>
          <ac:picMkLst>
            <pc:docMk/>
            <pc:sldMk cId="2722850894" sldId="287"/>
            <ac:picMk id="8" creationId="{FBA7F082-A9AF-270A-D622-614678F17A32}"/>
          </ac:picMkLst>
        </pc:picChg>
        <pc:cxnChg chg="mod">
          <ac:chgData name="Bart Bozon" userId="26c7e87d-a4c1-46b5-bd66-bae5a56eb03c" providerId="ADAL" clId="{E06602E6-6C6E-4463-9671-906A68A7DC73}" dt="2026-01-13T11:01:26.438" v="3855" actId="1038"/>
          <ac:cxnSpMkLst>
            <pc:docMk/>
            <pc:sldMk cId="2722850894" sldId="287"/>
            <ac:cxnSpMk id="12" creationId="{B257A57C-B7EA-2621-5651-108BF8A68F82}"/>
          </ac:cxnSpMkLst>
        </pc:cxnChg>
      </pc:sldChg>
      <pc:sldChg chg="modSp add mod ord">
        <pc:chgData name="Bart Bozon" userId="26c7e87d-a4c1-46b5-bd66-bae5a56eb03c" providerId="ADAL" clId="{E06602E6-6C6E-4463-9671-906A68A7DC73}" dt="2026-01-13T14:07:37.647" v="5706" actId="20577"/>
        <pc:sldMkLst>
          <pc:docMk/>
          <pc:sldMk cId="4044018586" sldId="288"/>
        </pc:sldMkLst>
        <pc:spChg chg="mod">
          <ac:chgData name="Bart Bozon" userId="26c7e87d-a4c1-46b5-bd66-bae5a56eb03c" providerId="ADAL" clId="{E06602E6-6C6E-4463-9671-906A68A7DC73}" dt="2026-01-13T11:01:05.885" v="3830" actId="1035"/>
          <ac:spMkLst>
            <pc:docMk/>
            <pc:sldMk cId="4044018586" sldId="288"/>
            <ac:spMk id="10" creationId="{8954296F-897A-A182-9C40-C59E3D8AD35B}"/>
          </ac:spMkLst>
        </pc:spChg>
        <pc:spChg chg="mod">
          <ac:chgData name="Bart Bozon" userId="26c7e87d-a4c1-46b5-bd66-bae5a56eb03c" providerId="ADAL" clId="{E06602E6-6C6E-4463-9671-906A68A7DC73}" dt="2026-01-13T14:07:37.647" v="5706" actId="20577"/>
          <ac:spMkLst>
            <pc:docMk/>
            <pc:sldMk cId="4044018586" sldId="288"/>
            <ac:spMk id="15" creationId="{B92CAC78-2F7F-D808-2186-03EF62C257FF}"/>
          </ac:spMkLst>
        </pc:spChg>
        <pc:cxnChg chg="mod">
          <ac:chgData name="Bart Bozon" userId="26c7e87d-a4c1-46b5-bd66-bae5a56eb03c" providerId="ADAL" clId="{E06602E6-6C6E-4463-9671-906A68A7DC73}" dt="2026-01-13T11:01:05.885" v="3830" actId="1035"/>
          <ac:cxnSpMkLst>
            <pc:docMk/>
            <pc:sldMk cId="4044018586" sldId="288"/>
            <ac:cxnSpMk id="12" creationId="{CA3E2168-3737-B587-E756-B0340BB48C92}"/>
          </ac:cxnSpMkLst>
        </pc:cxnChg>
      </pc:sldChg>
      <pc:sldChg chg="addSp modSp add mod modAnim">
        <pc:chgData name="Bart Bozon" userId="26c7e87d-a4c1-46b5-bd66-bae5a56eb03c" providerId="ADAL" clId="{E06602E6-6C6E-4463-9671-906A68A7DC73}" dt="2026-01-13T11:03:24.541" v="3946"/>
        <pc:sldMkLst>
          <pc:docMk/>
          <pc:sldMk cId="1052111985" sldId="289"/>
        </pc:sldMkLst>
        <pc:spChg chg="mod">
          <ac:chgData name="Bart Bozon" userId="26c7e87d-a4c1-46b5-bd66-bae5a56eb03c" providerId="ADAL" clId="{E06602E6-6C6E-4463-9671-906A68A7DC73}" dt="2026-01-13T11:02:47.329" v="3905" actId="1076"/>
          <ac:spMkLst>
            <pc:docMk/>
            <pc:sldMk cId="1052111985" sldId="289"/>
            <ac:spMk id="2" creationId="{330FB00A-764E-FFF7-9DEE-6B71B4D5B431}"/>
          </ac:spMkLst>
        </pc:spChg>
        <pc:spChg chg="mod">
          <ac:chgData name="Bart Bozon" userId="26c7e87d-a4c1-46b5-bd66-bae5a56eb03c" providerId="ADAL" clId="{E06602E6-6C6E-4463-9671-906A68A7DC73}" dt="2026-01-13T11:03:11.227" v="3944" actId="1076"/>
          <ac:spMkLst>
            <pc:docMk/>
            <pc:sldMk cId="1052111985" sldId="289"/>
            <ac:spMk id="3" creationId="{A6F4F6F2-76AD-F7C0-6878-B5AE2103C137}"/>
          </ac:spMkLst>
        </pc:spChg>
        <pc:spChg chg="add mod">
          <ac:chgData name="Bart Bozon" userId="26c7e87d-a4c1-46b5-bd66-bae5a56eb03c" providerId="ADAL" clId="{E06602E6-6C6E-4463-9671-906A68A7DC73}" dt="2026-01-13T11:02:43.861" v="3904" actId="1076"/>
          <ac:spMkLst>
            <pc:docMk/>
            <pc:sldMk cId="1052111985" sldId="289"/>
            <ac:spMk id="7" creationId="{C5D4D861-6CA0-09D2-CA0E-E401CD907B44}"/>
          </ac:spMkLst>
        </pc:spChg>
        <pc:spChg chg="mod">
          <ac:chgData name="Bart Bozon" userId="26c7e87d-a4c1-46b5-bd66-bae5a56eb03c" providerId="ADAL" clId="{E06602E6-6C6E-4463-9671-906A68A7DC73}" dt="2026-01-13T11:01:47.823" v="3873" actId="14100"/>
          <ac:spMkLst>
            <pc:docMk/>
            <pc:sldMk cId="1052111985" sldId="289"/>
            <ac:spMk id="10" creationId="{B392C2BF-42D2-5021-83CE-0CB4DAB36897}"/>
          </ac:spMkLst>
        </pc:spChg>
        <pc:cxnChg chg="mod">
          <ac:chgData name="Bart Bozon" userId="26c7e87d-a4c1-46b5-bd66-bae5a56eb03c" providerId="ADAL" clId="{E06602E6-6C6E-4463-9671-906A68A7DC73}" dt="2026-01-13T11:02:51.758" v="3906" actId="14100"/>
          <ac:cxnSpMkLst>
            <pc:docMk/>
            <pc:sldMk cId="1052111985" sldId="289"/>
            <ac:cxnSpMk id="12" creationId="{12F1E40A-7C57-6F4B-99CD-63FF562613A8}"/>
          </ac:cxnSpMkLst>
        </pc:cxnChg>
      </pc:sldChg>
      <pc:sldChg chg="modSp add mod">
        <pc:chgData name="Bart Bozon" userId="26c7e87d-a4c1-46b5-bd66-bae5a56eb03c" providerId="ADAL" clId="{E06602E6-6C6E-4463-9671-906A68A7DC73}" dt="2026-01-22T15:39:53.376" v="6093" actId="6549"/>
        <pc:sldMkLst>
          <pc:docMk/>
          <pc:sldMk cId="2662355897" sldId="291"/>
        </pc:sldMkLst>
        <pc:spChg chg="mod">
          <ac:chgData name="Bart Bozon" userId="26c7e87d-a4c1-46b5-bd66-bae5a56eb03c" providerId="ADAL" clId="{E06602E6-6C6E-4463-9671-906A68A7DC73}" dt="2026-01-22T15:39:53.376" v="6093" actId="6549"/>
          <ac:spMkLst>
            <pc:docMk/>
            <pc:sldMk cId="2662355897" sldId="291"/>
            <ac:spMk id="2" creationId="{75D1D2DB-41ED-886D-A29C-BCDC882D5F27}"/>
          </ac:spMkLst>
        </pc:spChg>
      </pc:sldChg>
      <pc:sldChg chg="addSp delSp modSp new mod ord">
        <pc:chgData name="Bart Bozon" userId="26c7e87d-a4c1-46b5-bd66-bae5a56eb03c" providerId="ADAL" clId="{E06602E6-6C6E-4463-9671-906A68A7DC73}" dt="2026-01-22T15:39:16.579" v="6036"/>
        <pc:sldMkLst>
          <pc:docMk/>
          <pc:sldMk cId="3541771609" sldId="292"/>
        </pc:sldMkLst>
        <pc:spChg chg="mod">
          <ac:chgData name="Bart Bozon" userId="26c7e87d-a4c1-46b5-bd66-bae5a56eb03c" providerId="ADAL" clId="{E06602E6-6C6E-4463-9671-906A68A7DC73}" dt="2026-01-13T11:24:07.547" v="4202" actId="20577"/>
          <ac:spMkLst>
            <pc:docMk/>
            <pc:sldMk cId="3541771609" sldId="292"/>
            <ac:spMk id="2" creationId="{DAB985F0-2B92-BB05-CC56-C22A3646BB30}"/>
          </ac:spMkLst>
        </pc:spChg>
        <pc:spChg chg="add mod">
          <ac:chgData name="Bart Bozon" userId="26c7e87d-a4c1-46b5-bd66-bae5a56eb03c" providerId="ADAL" clId="{E06602E6-6C6E-4463-9671-906A68A7DC73}" dt="2026-01-13T11:27:08.561" v="4278" actId="1076"/>
          <ac:spMkLst>
            <pc:docMk/>
            <pc:sldMk cId="3541771609" sldId="292"/>
            <ac:spMk id="12" creationId="{53FBEC4F-DE75-E9D2-741F-41CC38CFD903}"/>
          </ac:spMkLst>
        </pc:spChg>
        <pc:spChg chg="add mod">
          <ac:chgData name="Bart Bozon" userId="26c7e87d-a4c1-46b5-bd66-bae5a56eb03c" providerId="ADAL" clId="{E06602E6-6C6E-4463-9671-906A68A7DC73}" dt="2026-01-13T11:29:03.264" v="4313" actId="1076"/>
          <ac:spMkLst>
            <pc:docMk/>
            <pc:sldMk cId="3541771609" sldId="292"/>
            <ac:spMk id="15" creationId="{B2BE22F5-1D29-801F-6898-3EF5FF6423A8}"/>
          </ac:spMkLst>
        </pc:sp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9" creationId="{FC1E69FA-6289-6EBF-D75A-5D23181B64A3}"/>
          </ac:picMkLst>
        </pc:pic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10" creationId="{41F8D1AD-D283-2D8B-2769-002850251C6C}"/>
          </ac:picMkLst>
        </pc:pic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11" creationId="{63B18288-F10A-4BEB-D70E-3CB27E55E3CE}"/>
          </ac:picMkLst>
        </pc:picChg>
        <pc:cxnChg chg="add mod">
          <ac:chgData name="Bart Bozon" userId="26c7e87d-a4c1-46b5-bd66-bae5a56eb03c" providerId="ADAL" clId="{E06602E6-6C6E-4463-9671-906A68A7DC73}" dt="2026-01-13T11:28:18.511" v="4280" actId="17032"/>
          <ac:cxnSpMkLst>
            <pc:docMk/>
            <pc:sldMk cId="3541771609" sldId="292"/>
            <ac:cxnSpMk id="14" creationId="{CD18C70E-31B4-FC0C-6484-D9C593C841EC}"/>
          </ac:cxnSpMkLst>
        </pc:cxnChg>
        <pc:cxnChg chg="add mod">
          <ac:chgData name="Bart Bozon" userId="26c7e87d-a4c1-46b5-bd66-bae5a56eb03c" providerId="ADAL" clId="{E06602E6-6C6E-4463-9671-906A68A7DC73}" dt="2026-01-13T11:28:45.169" v="4284" actId="14100"/>
          <ac:cxnSpMkLst>
            <pc:docMk/>
            <pc:sldMk cId="3541771609" sldId="292"/>
            <ac:cxnSpMk id="16" creationId="{22A1A58E-8F28-8E49-9D0D-8CC32FBCCD49}"/>
          </ac:cxnSpMkLst>
        </pc:cxnChg>
      </pc:sldChg>
      <pc:sldChg chg="addSp delSp modSp add mod ord modTransition delAnim modAnim">
        <pc:chgData name="Bart Bozon" userId="26c7e87d-a4c1-46b5-bd66-bae5a56eb03c" providerId="ADAL" clId="{E06602E6-6C6E-4463-9671-906A68A7DC73}" dt="2026-01-22T15:39:16.579" v="6036"/>
        <pc:sldMkLst>
          <pc:docMk/>
          <pc:sldMk cId="3336620154" sldId="293"/>
        </pc:sldMkLst>
        <pc:spChg chg="mod">
          <ac:chgData name="Bart Bozon" userId="26c7e87d-a4c1-46b5-bd66-bae5a56eb03c" providerId="ADAL" clId="{E06602E6-6C6E-4463-9671-906A68A7DC73}" dt="2026-01-13T11:33:59.970" v="4383" actId="1076"/>
          <ac:spMkLst>
            <pc:docMk/>
            <pc:sldMk cId="3336620154" sldId="293"/>
            <ac:spMk id="12" creationId="{65A5199F-2106-D173-D3FB-3F47AAC89257}"/>
          </ac:spMkLst>
        </pc:spChg>
        <pc:spChg chg="mod">
          <ac:chgData name="Bart Bozon" userId="26c7e87d-a4c1-46b5-bd66-bae5a56eb03c" providerId="ADAL" clId="{E06602E6-6C6E-4463-9671-906A68A7DC73}" dt="2026-01-13T11:32:47.472" v="4379" actId="1038"/>
          <ac:spMkLst>
            <pc:docMk/>
            <pc:sldMk cId="3336620154" sldId="293"/>
            <ac:spMk id="15" creationId="{CD071233-D946-961D-1EE1-7D60B03FC94D}"/>
          </ac:spMkLst>
        </pc:sp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9" creationId="{5211A814-25F4-B0FA-B0F9-9540F800BB2B}"/>
          </ac:picMkLst>
        </pc:pic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10" creationId="{6053A838-9EFC-3DF7-29F3-E88E857E4B63}"/>
          </ac:picMkLst>
        </pc:pic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11" creationId="{736D209F-1C25-9EE1-B57F-B9CFD807468D}"/>
          </ac:picMkLst>
        </pc:picChg>
        <pc:picChg chg="add mod">
          <ac:chgData name="Bart Bozon" userId="26c7e87d-a4c1-46b5-bd66-bae5a56eb03c" providerId="ADAL" clId="{E06602E6-6C6E-4463-9671-906A68A7DC73}" dt="2026-01-13T11:39:29.203" v="4402" actId="1037"/>
          <ac:picMkLst>
            <pc:docMk/>
            <pc:sldMk cId="3336620154" sldId="293"/>
            <ac:picMk id="13" creationId="{DAC987D5-406B-26C8-D0CF-207769C20964}"/>
          </ac:picMkLst>
        </pc:picChg>
        <pc:cxnChg chg="mod">
          <ac:chgData name="Bart Bozon" userId="26c7e87d-a4c1-46b5-bd66-bae5a56eb03c" providerId="ADAL" clId="{E06602E6-6C6E-4463-9671-906A68A7DC73}" dt="2026-01-13T11:34:02.541" v="4384" actId="14100"/>
          <ac:cxnSpMkLst>
            <pc:docMk/>
            <pc:sldMk cId="3336620154" sldId="293"/>
            <ac:cxnSpMk id="14" creationId="{A0027CE6-C3DF-389F-B889-410423FC26FB}"/>
          </ac:cxnSpMkLst>
        </pc:cxnChg>
        <pc:cxnChg chg="mod">
          <ac:chgData name="Bart Bozon" userId="26c7e87d-a4c1-46b5-bd66-bae5a56eb03c" providerId="ADAL" clId="{E06602E6-6C6E-4463-9671-906A68A7DC73}" dt="2026-01-13T11:32:47.472" v="4379" actId="1038"/>
          <ac:cxnSpMkLst>
            <pc:docMk/>
            <pc:sldMk cId="3336620154" sldId="293"/>
            <ac:cxnSpMk id="16" creationId="{CDD5186B-CBC0-CF77-DE3F-262C8C4A3BD7}"/>
          </ac:cxnSpMkLst>
        </pc:cxnChg>
      </pc:sldChg>
      <pc:sldChg chg="modSp add mod modTransition modAnim">
        <pc:chgData name="Bart Bozon" userId="26c7e87d-a4c1-46b5-bd66-bae5a56eb03c" providerId="ADAL" clId="{E06602E6-6C6E-4463-9671-906A68A7DC73}" dt="2026-01-22T15:45:33.414" v="6096" actId="20577"/>
        <pc:sldMkLst>
          <pc:docMk/>
          <pc:sldMk cId="2739346773" sldId="294"/>
        </pc:sldMkLst>
        <pc:spChg chg="mod">
          <ac:chgData name="Bart Bozon" userId="26c7e87d-a4c1-46b5-bd66-bae5a56eb03c" providerId="ADAL" clId="{E06602E6-6C6E-4463-9671-906A68A7DC73}" dt="2026-01-22T15:45:33.414" v="6096" actId="20577"/>
          <ac:spMkLst>
            <pc:docMk/>
            <pc:sldMk cId="2739346773" sldId="294"/>
            <ac:spMk id="3" creationId="{77635C3A-5791-6ABE-9150-DF2BA63FAF82}"/>
          </ac:spMkLst>
        </pc:spChg>
      </pc:sldChg>
      <pc:sldChg chg="addSp delSp modSp new mod">
        <pc:chgData name="Bart Bozon" userId="26c7e87d-a4c1-46b5-bd66-bae5a56eb03c" providerId="ADAL" clId="{E06602E6-6C6E-4463-9671-906A68A7DC73}" dt="2026-01-13T13:02:38.098" v="4774" actId="20577"/>
        <pc:sldMkLst>
          <pc:docMk/>
          <pc:sldMk cId="3331425963" sldId="295"/>
        </pc:sldMkLst>
        <pc:spChg chg="mod">
          <ac:chgData name="Bart Bozon" userId="26c7e87d-a4c1-46b5-bd66-bae5a56eb03c" providerId="ADAL" clId="{E06602E6-6C6E-4463-9671-906A68A7DC73}" dt="2026-01-13T12:39:30.635" v="4478" actId="6549"/>
          <ac:spMkLst>
            <pc:docMk/>
            <pc:sldMk cId="3331425963" sldId="295"/>
            <ac:spMk id="2" creationId="{2A6DE614-F23E-C587-E18B-E383AFE9071C}"/>
          </ac:spMkLst>
        </pc:spChg>
        <pc:spChg chg="add mod">
          <ac:chgData name="Bart Bozon" userId="26c7e87d-a4c1-46b5-bd66-bae5a56eb03c" providerId="ADAL" clId="{E06602E6-6C6E-4463-9671-906A68A7DC73}" dt="2026-01-13T13:01:58.124" v="4723" actId="20577"/>
          <ac:spMkLst>
            <pc:docMk/>
            <pc:sldMk cId="3331425963" sldId="295"/>
            <ac:spMk id="7" creationId="{655C8C86-A6C9-463D-0A5F-EDCC9617C7AA}"/>
          </ac:spMkLst>
        </pc:spChg>
        <pc:spChg chg="add mod">
          <ac:chgData name="Bart Bozon" userId="26c7e87d-a4c1-46b5-bd66-bae5a56eb03c" providerId="ADAL" clId="{E06602E6-6C6E-4463-9671-906A68A7DC73}" dt="2026-01-13T13:01:10.248" v="4707" actId="1076"/>
          <ac:spMkLst>
            <pc:docMk/>
            <pc:sldMk cId="3331425963" sldId="295"/>
            <ac:spMk id="9" creationId="{6D3F3ADA-19F9-65C9-855D-272D6650006B}"/>
          </ac:spMkLst>
        </pc:spChg>
        <pc:spChg chg="add mod">
          <ac:chgData name="Bart Bozon" userId="26c7e87d-a4c1-46b5-bd66-bae5a56eb03c" providerId="ADAL" clId="{E06602E6-6C6E-4463-9671-906A68A7DC73}" dt="2026-01-13T13:02:38.098" v="4774" actId="20577"/>
          <ac:spMkLst>
            <pc:docMk/>
            <pc:sldMk cId="3331425963" sldId="295"/>
            <ac:spMk id="10" creationId="{9309DD93-FD01-8518-CD11-8BD01BC73C95}"/>
          </ac:spMkLst>
        </pc:spChg>
        <pc:picChg chg="add mod">
          <ac:chgData name="Bart Bozon" userId="26c7e87d-a4c1-46b5-bd66-bae5a56eb03c" providerId="ADAL" clId="{E06602E6-6C6E-4463-9671-906A68A7DC73}" dt="2026-01-13T12:36:03.829" v="4450" actId="1076"/>
          <ac:picMkLst>
            <pc:docMk/>
            <pc:sldMk cId="3331425963" sldId="295"/>
            <ac:picMk id="5" creationId="{9DFB5FC8-3C46-9B3F-F8B3-AD73A7E41B84}"/>
          </ac:picMkLst>
        </pc:picChg>
      </pc:sldChg>
      <pc:sldChg chg="addSp modSp add mod modAnim">
        <pc:chgData name="Bart Bozon" userId="26c7e87d-a4c1-46b5-bd66-bae5a56eb03c" providerId="ADAL" clId="{E06602E6-6C6E-4463-9671-906A68A7DC73}" dt="2026-01-13T14:01:55.097" v="5464" actId="20577"/>
        <pc:sldMkLst>
          <pc:docMk/>
          <pc:sldMk cId="770874527" sldId="297"/>
        </pc:sldMkLst>
        <pc:spChg chg="add mod">
          <ac:chgData name="Bart Bozon" userId="26c7e87d-a4c1-46b5-bd66-bae5a56eb03c" providerId="ADAL" clId="{E06602E6-6C6E-4463-9671-906A68A7DC73}" dt="2026-01-13T13:55:14.199" v="5242" actId="14100"/>
          <ac:spMkLst>
            <pc:docMk/>
            <pc:sldMk cId="770874527" sldId="297"/>
            <ac:spMk id="3" creationId="{7B660E3F-CAD2-58CF-CAAB-9B378A59F7B3}"/>
          </ac:spMkLst>
        </pc:spChg>
        <pc:spChg chg="add mod">
          <ac:chgData name="Bart Bozon" userId="26c7e87d-a4c1-46b5-bd66-bae5a56eb03c" providerId="ADAL" clId="{E06602E6-6C6E-4463-9671-906A68A7DC73}" dt="2026-01-13T14:01:55.097" v="5464" actId="20577"/>
          <ac:spMkLst>
            <pc:docMk/>
            <pc:sldMk cId="770874527" sldId="297"/>
            <ac:spMk id="5" creationId="{7367905C-9FF9-C0A1-093E-2931EF84BBA9}"/>
          </ac:spMkLst>
        </pc:spChg>
        <pc:picChg chg="add mod">
          <ac:chgData name="Bart Bozon" userId="26c7e87d-a4c1-46b5-bd66-bae5a56eb03c" providerId="ADAL" clId="{E06602E6-6C6E-4463-9671-906A68A7DC73}" dt="2026-01-13T12:40:19.056" v="4483" actId="14100"/>
          <ac:picMkLst>
            <pc:docMk/>
            <pc:sldMk cId="770874527" sldId="297"/>
            <ac:picMk id="4" creationId="{D7906A57-B734-A89B-FF84-35A9F6828E73}"/>
          </ac:picMkLst>
        </pc:picChg>
        <pc:picChg chg="mod">
          <ac:chgData name="Bart Bozon" userId="26c7e87d-a4c1-46b5-bd66-bae5a56eb03c" providerId="ADAL" clId="{E06602E6-6C6E-4463-9671-906A68A7DC73}" dt="2026-01-13T13:54:43.828" v="5239" actId="1076"/>
          <ac:picMkLst>
            <pc:docMk/>
            <pc:sldMk cId="770874527" sldId="297"/>
            <ac:picMk id="8" creationId="{B61A50BE-D67A-1732-6A35-DDFCDC827239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6:48:17.313" v="7492" actId="20577"/>
        <pc:sldMkLst>
          <pc:docMk/>
          <pc:sldMk cId="1214065680" sldId="298"/>
        </pc:sldMkLst>
        <pc:spChg chg="add mod">
          <ac:chgData name="Bart Bozon" userId="26c7e87d-a4c1-46b5-bd66-bae5a56eb03c" providerId="ADAL" clId="{E06602E6-6C6E-4463-9671-906A68A7DC73}" dt="2026-02-05T16:48:17.313" v="7492" actId="20577"/>
          <ac:spMkLst>
            <pc:docMk/>
            <pc:sldMk cId="1214065680" sldId="298"/>
            <ac:spMk id="3" creationId="{BF827E8B-E06D-0565-99B7-5C5B839DC019}"/>
          </ac:spMkLst>
        </pc:spChg>
        <pc:spChg chg="add mod">
          <ac:chgData name="Bart Bozon" userId="26c7e87d-a4c1-46b5-bd66-bae5a56eb03c" providerId="ADAL" clId="{E06602E6-6C6E-4463-9671-906A68A7DC73}" dt="2026-01-13T13:11:26.266" v="4846" actId="20577"/>
          <ac:spMkLst>
            <pc:docMk/>
            <pc:sldMk cId="1214065680" sldId="298"/>
            <ac:spMk id="5" creationId="{B76EDB7B-B4D6-3681-3889-0C68E60CEF54}"/>
          </ac:spMkLst>
        </pc:spChg>
      </pc:sldChg>
      <pc:sldChg chg="addSp delSp modSp add mod ord">
        <pc:chgData name="Bart Bozon" userId="26c7e87d-a4c1-46b5-bd66-bae5a56eb03c" providerId="ADAL" clId="{E06602E6-6C6E-4463-9671-906A68A7DC73}" dt="2026-01-13T12:58:12.503" v="4683"/>
        <pc:sldMkLst>
          <pc:docMk/>
          <pc:sldMk cId="89154021" sldId="299"/>
        </pc:sldMkLst>
        <pc:spChg chg="mod">
          <ac:chgData name="Bart Bozon" userId="26c7e87d-a4c1-46b5-bd66-bae5a56eb03c" providerId="ADAL" clId="{E06602E6-6C6E-4463-9671-906A68A7DC73}" dt="2026-01-13T12:57:55.970" v="4679" actId="20577"/>
          <ac:spMkLst>
            <pc:docMk/>
            <pc:sldMk cId="89154021" sldId="299"/>
            <ac:spMk id="2" creationId="{C9965D48-2990-F10F-2D34-01AA23853DCB}"/>
          </ac:spMkLst>
        </pc:spChg>
        <pc:spChg chg="add mod">
          <ac:chgData name="Bart Bozon" userId="26c7e87d-a4c1-46b5-bd66-bae5a56eb03c" providerId="ADAL" clId="{E06602E6-6C6E-4463-9671-906A68A7DC73}" dt="2026-01-13T12:58:06.165" v="4681" actId="20577"/>
          <ac:spMkLst>
            <pc:docMk/>
            <pc:sldMk cId="89154021" sldId="299"/>
            <ac:spMk id="5" creationId="{73E7911B-03C5-EE6D-972B-E5CAFDCCC659}"/>
          </ac:spMkLst>
        </pc:spChg>
      </pc:sldChg>
      <pc:sldChg chg="modSp add mod ord">
        <pc:chgData name="Bart Bozon" userId="26c7e87d-a4c1-46b5-bd66-bae5a56eb03c" providerId="ADAL" clId="{E06602E6-6C6E-4463-9671-906A68A7DC73}" dt="2026-01-13T12:58:35.507" v="4697" actId="20577"/>
        <pc:sldMkLst>
          <pc:docMk/>
          <pc:sldMk cId="2951907793" sldId="300"/>
        </pc:sldMkLst>
        <pc:spChg chg="mod">
          <ac:chgData name="Bart Bozon" userId="26c7e87d-a4c1-46b5-bd66-bae5a56eb03c" providerId="ADAL" clId="{E06602E6-6C6E-4463-9671-906A68A7DC73}" dt="2026-01-13T12:58:35.507" v="4697" actId="20577"/>
          <ac:spMkLst>
            <pc:docMk/>
            <pc:sldMk cId="2951907793" sldId="300"/>
            <ac:spMk id="2" creationId="{E7FB7D38-B495-F0D2-CDFB-5794833B198F}"/>
          </ac:spMkLst>
        </pc:spChg>
      </pc:sldChg>
      <pc:sldChg chg="modSp add mod ord">
        <pc:chgData name="Bart Bozon" userId="26c7e87d-a4c1-46b5-bd66-bae5a56eb03c" providerId="ADAL" clId="{E06602E6-6C6E-4463-9671-906A68A7DC73}" dt="2026-01-13T12:59:03.739" v="4702" actId="113"/>
        <pc:sldMkLst>
          <pc:docMk/>
          <pc:sldMk cId="115644063" sldId="301"/>
        </pc:sldMkLst>
        <pc:spChg chg="mod">
          <ac:chgData name="Bart Bozon" userId="26c7e87d-a4c1-46b5-bd66-bae5a56eb03c" providerId="ADAL" clId="{E06602E6-6C6E-4463-9671-906A68A7DC73}" dt="2026-01-13T12:59:03.739" v="4702" actId="113"/>
          <ac:spMkLst>
            <pc:docMk/>
            <pc:sldMk cId="115644063" sldId="301"/>
            <ac:spMk id="3" creationId="{52F1942F-E987-D780-F1D3-0C7B1E88CD3D}"/>
          </ac:spMkLst>
        </pc:spChg>
      </pc:sldChg>
      <pc:sldChg chg="addSp delSp modSp new mod">
        <pc:chgData name="Bart Bozon" userId="26c7e87d-a4c1-46b5-bd66-bae5a56eb03c" providerId="ADAL" clId="{E06602E6-6C6E-4463-9671-906A68A7DC73}" dt="2026-01-13T13:07:39.055" v="4815" actId="6549"/>
        <pc:sldMkLst>
          <pc:docMk/>
          <pc:sldMk cId="3283814577" sldId="302"/>
        </pc:sldMkLst>
        <pc:spChg chg="mod">
          <ac:chgData name="Bart Bozon" userId="26c7e87d-a4c1-46b5-bd66-bae5a56eb03c" providerId="ADAL" clId="{E06602E6-6C6E-4463-9671-906A68A7DC73}" dt="2026-01-13T13:07:39.055" v="4815" actId="6549"/>
          <ac:spMkLst>
            <pc:docMk/>
            <pc:sldMk cId="3283814577" sldId="302"/>
            <ac:spMk id="2" creationId="{8C16FEE1-7350-592C-070F-F08286DBB240}"/>
          </ac:spMkLst>
        </pc:spChg>
        <pc:spChg chg="add mod">
          <ac:chgData name="Bart Bozon" userId="26c7e87d-a4c1-46b5-bd66-bae5a56eb03c" providerId="ADAL" clId="{E06602E6-6C6E-4463-9671-906A68A7DC73}" dt="2026-01-13T13:04:02.119" v="4785" actId="1076"/>
          <ac:spMkLst>
            <pc:docMk/>
            <pc:sldMk cId="3283814577" sldId="302"/>
            <ac:spMk id="7" creationId="{FF5E2C98-3FC0-2027-E30C-57D6D548A2ED}"/>
          </ac:spMkLst>
        </pc:spChg>
        <pc:picChg chg="add mod">
          <ac:chgData name="Bart Bozon" userId="26c7e87d-a4c1-46b5-bd66-bae5a56eb03c" providerId="ADAL" clId="{E06602E6-6C6E-4463-9671-906A68A7DC73}" dt="2026-01-13T13:03:45.260" v="4779" actId="1076"/>
          <ac:picMkLst>
            <pc:docMk/>
            <pc:sldMk cId="3283814577" sldId="302"/>
            <ac:picMk id="5" creationId="{25D3223D-81E2-09B9-1C05-4CF9CA3BCAB3}"/>
          </ac:picMkLst>
        </pc:picChg>
      </pc:sldChg>
      <pc:sldChg chg="addSp delSp modSp add mod">
        <pc:chgData name="Bart Bozon" userId="26c7e87d-a4c1-46b5-bd66-bae5a56eb03c" providerId="ADAL" clId="{E06602E6-6C6E-4463-9671-906A68A7DC73}" dt="2026-01-13T13:07:43.754" v="4816" actId="6549"/>
        <pc:sldMkLst>
          <pc:docMk/>
          <pc:sldMk cId="1379264143" sldId="303"/>
        </pc:sldMkLst>
        <pc:spChg chg="mod">
          <ac:chgData name="Bart Bozon" userId="26c7e87d-a4c1-46b5-bd66-bae5a56eb03c" providerId="ADAL" clId="{E06602E6-6C6E-4463-9671-906A68A7DC73}" dt="2026-01-13T13:07:43.754" v="4816" actId="6549"/>
          <ac:spMkLst>
            <pc:docMk/>
            <pc:sldMk cId="1379264143" sldId="303"/>
            <ac:spMk id="2" creationId="{FC6EB71F-67D8-0E12-C945-131FF1E82297}"/>
          </ac:spMkLst>
        </pc:spChg>
        <pc:picChg chg="add mod">
          <ac:chgData name="Bart Bozon" userId="26c7e87d-a4c1-46b5-bd66-bae5a56eb03c" providerId="ADAL" clId="{E06602E6-6C6E-4463-9671-906A68A7DC73}" dt="2026-01-13T13:06:58.499" v="4805" actId="1076"/>
          <ac:picMkLst>
            <pc:docMk/>
            <pc:sldMk cId="1379264143" sldId="303"/>
            <ac:picMk id="4" creationId="{C145FD26-6C9D-821D-356C-62FA74E6D0AC}"/>
          </ac:picMkLst>
        </pc:picChg>
        <pc:picChg chg="add mod">
          <ac:chgData name="Bart Bozon" userId="26c7e87d-a4c1-46b5-bd66-bae5a56eb03c" providerId="ADAL" clId="{E06602E6-6C6E-4463-9671-906A68A7DC73}" dt="2026-01-13T13:06:56.082" v="4804"/>
          <ac:picMkLst>
            <pc:docMk/>
            <pc:sldMk cId="1379264143" sldId="303"/>
            <ac:picMk id="6" creationId="{3F524FA0-FE8D-060A-68B7-1710C14CE314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4:00:14.504" v="5423" actId="14100"/>
        <pc:sldMkLst>
          <pc:docMk/>
          <pc:sldMk cId="3256122226" sldId="305"/>
        </pc:sldMkLst>
        <pc:spChg chg="mod">
          <ac:chgData name="Bart Bozon" userId="26c7e87d-a4c1-46b5-bd66-bae5a56eb03c" providerId="ADAL" clId="{E06602E6-6C6E-4463-9671-906A68A7DC73}" dt="2026-01-13T13:07:19.748" v="4810" actId="6549"/>
          <ac:spMkLst>
            <pc:docMk/>
            <pc:sldMk cId="3256122226" sldId="305"/>
            <ac:spMk id="2" creationId="{0172FB74-173C-7F84-06E0-665C748AD1FA}"/>
          </ac:spMkLst>
        </pc:spChg>
        <pc:spChg chg="add mod">
          <ac:chgData name="Bart Bozon" userId="26c7e87d-a4c1-46b5-bd66-bae5a56eb03c" providerId="ADAL" clId="{E06602E6-6C6E-4463-9671-906A68A7DC73}" dt="2026-01-13T14:00:14.504" v="5423" actId="14100"/>
          <ac:spMkLst>
            <pc:docMk/>
            <pc:sldMk cId="3256122226" sldId="305"/>
            <ac:spMk id="3" creationId="{66452DC3-1069-DC79-DFD6-0C5A4B8DC033}"/>
          </ac:spMkLst>
        </pc:spChg>
        <pc:picChg chg="add mod">
          <ac:chgData name="Bart Bozon" userId="26c7e87d-a4c1-46b5-bd66-bae5a56eb03c" providerId="ADAL" clId="{E06602E6-6C6E-4463-9671-906A68A7DC73}" dt="2026-01-13T13:06:05.278" v="4796" actId="1076"/>
          <ac:picMkLst>
            <pc:docMk/>
            <pc:sldMk cId="3256122226" sldId="305"/>
            <ac:picMk id="5" creationId="{8C5CED51-49F4-8BB1-AAC7-2CBEBB8E0C92}"/>
          </ac:picMkLst>
        </pc:picChg>
        <pc:picChg chg="add mod">
          <ac:chgData name="Bart Bozon" userId="26c7e87d-a4c1-46b5-bd66-bae5a56eb03c" providerId="ADAL" clId="{E06602E6-6C6E-4463-9671-906A68A7DC73}" dt="2026-01-13T13:06:46.930" v="4803" actId="14100"/>
          <ac:picMkLst>
            <pc:docMk/>
            <pc:sldMk cId="3256122226" sldId="305"/>
            <ac:picMk id="9" creationId="{1B801E0E-A92D-51B0-2E72-EC48E39EE516}"/>
          </ac:picMkLst>
        </pc:picChg>
      </pc:sldChg>
      <pc:sldChg chg="addSp delSp modSp add mod ord">
        <pc:chgData name="Bart Bozon" userId="26c7e87d-a4c1-46b5-bd66-bae5a56eb03c" providerId="ADAL" clId="{E06602E6-6C6E-4463-9671-906A68A7DC73}" dt="2026-02-05T16:49:11.106" v="7519" actId="20577"/>
        <pc:sldMkLst>
          <pc:docMk/>
          <pc:sldMk cId="1593778389" sldId="306"/>
        </pc:sldMkLst>
        <pc:spChg chg="mod">
          <ac:chgData name="Bart Bozon" userId="26c7e87d-a4c1-46b5-bd66-bae5a56eb03c" providerId="ADAL" clId="{E06602E6-6C6E-4463-9671-906A68A7DC73}" dt="2026-02-05T16:49:11.106" v="7519" actId="20577"/>
          <ac:spMkLst>
            <pc:docMk/>
            <pc:sldMk cId="1593778389" sldId="306"/>
            <ac:spMk id="3" creationId="{0957F624-6EB4-B903-796F-BE6A2053EE19}"/>
          </ac:spMkLst>
        </pc:spChg>
        <pc:spChg chg="mod">
          <ac:chgData name="Bart Bozon" userId="26c7e87d-a4c1-46b5-bd66-bae5a56eb03c" providerId="ADAL" clId="{E06602E6-6C6E-4463-9671-906A68A7DC73}" dt="2026-01-13T13:11:10.797" v="4843" actId="20577"/>
          <ac:spMkLst>
            <pc:docMk/>
            <pc:sldMk cId="1593778389" sldId="306"/>
            <ac:spMk id="5" creationId="{0D4188BA-B6D8-0FE8-CAE6-6DF6C56DF2D0}"/>
          </ac:spMkLst>
        </pc:spChg>
        <pc:spChg chg="add mod">
          <ac:chgData name="Bart Bozon" userId="26c7e87d-a4c1-46b5-bd66-bae5a56eb03c" providerId="ADAL" clId="{E06602E6-6C6E-4463-9671-906A68A7DC73}" dt="2026-01-13T13:07:27.668" v="4812"/>
          <ac:spMkLst>
            <pc:docMk/>
            <pc:sldMk cId="1593778389" sldId="306"/>
            <ac:spMk id="7" creationId="{4DEFDBB4-A347-1A3B-63E0-E6780111FE6E}"/>
          </ac:spMkLst>
        </pc:spChg>
      </pc:sldChg>
      <pc:sldChg chg="modSp add mod ord">
        <pc:chgData name="Bart Bozon" userId="26c7e87d-a4c1-46b5-bd66-bae5a56eb03c" providerId="ADAL" clId="{E06602E6-6C6E-4463-9671-906A68A7DC73}" dt="2026-01-13T13:10:02.449" v="4826"/>
        <pc:sldMkLst>
          <pc:docMk/>
          <pc:sldMk cId="540167352" sldId="307"/>
        </pc:sldMkLst>
        <pc:spChg chg="mod">
          <ac:chgData name="Bart Bozon" userId="26c7e87d-a4c1-46b5-bd66-bae5a56eb03c" providerId="ADAL" clId="{E06602E6-6C6E-4463-9671-906A68A7DC73}" dt="2026-01-13T13:08:42.355" v="4821" actId="113"/>
          <ac:spMkLst>
            <pc:docMk/>
            <pc:sldMk cId="540167352" sldId="307"/>
            <ac:spMk id="3" creationId="{E2B1D8EA-7B7A-6617-7132-14D70DA954A2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13:12:16.838" v="4853" actId="1076"/>
        <pc:sldMkLst>
          <pc:docMk/>
          <pc:sldMk cId="1718175221" sldId="308"/>
        </pc:sldMkLst>
        <pc:spChg chg="mod">
          <ac:chgData name="Bart Bozon" userId="26c7e87d-a4c1-46b5-bd66-bae5a56eb03c" providerId="ADAL" clId="{E06602E6-6C6E-4463-9671-906A68A7DC73}" dt="2026-01-13T13:10:27.462" v="4829"/>
          <ac:spMkLst>
            <pc:docMk/>
            <pc:sldMk cId="1718175221" sldId="308"/>
            <ac:spMk id="2" creationId="{ED554269-4046-EBDB-8430-B24DAA919C17}"/>
          </ac:spMkLst>
        </pc:spChg>
        <pc:spChg chg="add mod">
          <ac:chgData name="Bart Bozon" userId="26c7e87d-a4c1-46b5-bd66-bae5a56eb03c" providerId="ADAL" clId="{E06602E6-6C6E-4463-9671-906A68A7DC73}" dt="2026-01-13T13:12:16.838" v="4853" actId="1076"/>
          <ac:spMkLst>
            <pc:docMk/>
            <pc:sldMk cId="1718175221" sldId="308"/>
            <ac:spMk id="8" creationId="{D70170C1-3965-66BE-507F-F18B4BA81108}"/>
          </ac:spMkLst>
        </pc:spChg>
        <pc:picChg chg="add">
          <ac:chgData name="Bart Bozon" userId="26c7e87d-a4c1-46b5-bd66-bae5a56eb03c" providerId="ADAL" clId="{E06602E6-6C6E-4463-9671-906A68A7DC73}" dt="2026-01-13T13:11:59.724" v="4849" actId="22"/>
          <ac:picMkLst>
            <pc:docMk/>
            <pc:sldMk cId="1718175221" sldId="308"/>
            <ac:picMk id="5" creationId="{D8D12A6B-A42B-B95C-F66E-21CB6C8464DB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3:55:31.177" v="5243" actId="14100"/>
        <pc:sldMkLst>
          <pc:docMk/>
          <pc:sldMk cId="4043004911" sldId="309"/>
        </pc:sldMkLst>
        <pc:spChg chg="mod">
          <ac:chgData name="Bart Bozon" userId="26c7e87d-a4c1-46b5-bd66-bae5a56eb03c" providerId="ADAL" clId="{E06602E6-6C6E-4463-9671-906A68A7DC73}" dt="2026-01-13T13:13:26.945" v="4857" actId="1076"/>
          <ac:spMkLst>
            <pc:docMk/>
            <pc:sldMk cId="4043004911" sldId="309"/>
            <ac:spMk id="2" creationId="{0E4A12D5-D6A4-3912-A9AB-F38956B1D2C1}"/>
          </ac:spMkLst>
        </pc:spChg>
        <pc:spChg chg="add mod">
          <ac:chgData name="Bart Bozon" userId="26c7e87d-a4c1-46b5-bd66-bae5a56eb03c" providerId="ADAL" clId="{E06602E6-6C6E-4463-9671-906A68A7DC73}" dt="2026-01-13T13:55:31.177" v="5243" actId="14100"/>
          <ac:spMkLst>
            <pc:docMk/>
            <pc:sldMk cId="4043004911" sldId="309"/>
            <ac:spMk id="3" creationId="{3F69B2DF-33F4-3EC2-F89C-34162EAD9FDC}"/>
          </ac:spMkLst>
        </pc:spChg>
        <pc:picChg chg="add mod">
          <ac:chgData name="Bart Bozon" userId="26c7e87d-a4c1-46b5-bd66-bae5a56eb03c" providerId="ADAL" clId="{E06602E6-6C6E-4463-9671-906A68A7DC73}" dt="2026-01-13T13:13:18.259" v="4855" actId="1076"/>
          <ac:picMkLst>
            <pc:docMk/>
            <pc:sldMk cId="4043004911" sldId="309"/>
            <ac:picMk id="4" creationId="{2D7FCCBE-B339-35C0-4678-07755D54BAED}"/>
          </ac:picMkLst>
        </pc:picChg>
      </pc:sldChg>
      <pc:sldChg chg="modSp add mod">
        <pc:chgData name="Bart Bozon" userId="26c7e87d-a4c1-46b5-bd66-bae5a56eb03c" providerId="ADAL" clId="{E06602E6-6C6E-4463-9671-906A68A7DC73}" dt="2026-02-05T17:03:01.420" v="7537" actId="6549"/>
        <pc:sldMkLst>
          <pc:docMk/>
          <pc:sldMk cId="3932222950" sldId="310"/>
        </pc:sldMkLst>
        <pc:spChg chg="mod">
          <ac:chgData name="Bart Bozon" userId="26c7e87d-a4c1-46b5-bd66-bae5a56eb03c" providerId="ADAL" clId="{E06602E6-6C6E-4463-9671-906A68A7DC73}" dt="2026-02-05T17:03:01.420" v="7537" actId="6549"/>
          <ac:spMkLst>
            <pc:docMk/>
            <pc:sldMk cId="3932222950" sldId="310"/>
            <ac:spMk id="3" creationId="{3FDD46C4-EE20-A6A9-CD69-BF7AF635C35B}"/>
          </ac:spMkLst>
        </pc:spChg>
        <pc:spChg chg="mod">
          <ac:chgData name="Bart Bozon" userId="26c7e87d-a4c1-46b5-bd66-bae5a56eb03c" providerId="ADAL" clId="{E06602E6-6C6E-4463-9671-906A68A7DC73}" dt="2026-01-13T13:11:02.626" v="4840" actId="14100"/>
          <ac:spMkLst>
            <pc:docMk/>
            <pc:sldMk cId="3932222950" sldId="310"/>
            <ac:spMk id="5" creationId="{6AA0A105-79D9-CDBD-7870-F9E20F188FAD}"/>
          </ac:spMkLst>
        </pc:spChg>
        <pc:spChg chg="mod">
          <ac:chgData name="Bart Bozon" userId="26c7e87d-a4c1-46b5-bd66-bae5a56eb03c" providerId="ADAL" clId="{E06602E6-6C6E-4463-9671-906A68A7DC73}" dt="2026-01-13T13:10:48.579" v="4835"/>
          <ac:spMkLst>
            <pc:docMk/>
            <pc:sldMk cId="3932222950" sldId="310"/>
            <ac:spMk id="7" creationId="{6B0D5995-8FBC-71A8-E629-0A116F114B88}"/>
          </ac:spMkLst>
        </pc:spChg>
      </pc:sldChg>
      <pc:sldChg chg="addSp delSp modSp add mod modAnim">
        <pc:chgData name="Bart Bozon" userId="26c7e87d-a4c1-46b5-bd66-bae5a56eb03c" providerId="ADAL" clId="{E06602E6-6C6E-4463-9671-906A68A7DC73}" dt="2026-01-13T13:56:33.258" v="5321" actId="14100"/>
        <pc:sldMkLst>
          <pc:docMk/>
          <pc:sldMk cId="4200932370" sldId="312"/>
        </pc:sldMkLst>
        <pc:spChg chg="add mod">
          <ac:chgData name="Bart Bozon" userId="26c7e87d-a4c1-46b5-bd66-bae5a56eb03c" providerId="ADAL" clId="{E06602E6-6C6E-4463-9671-906A68A7DC73}" dt="2026-01-13T13:56:33.258" v="5321" actId="14100"/>
          <ac:spMkLst>
            <pc:docMk/>
            <pc:sldMk cId="4200932370" sldId="312"/>
            <ac:spMk id="3" creationId="{40657D2E-7D20-7FFC-E76F-1F9B2FC28479}"/>
          </ac:spMkLst>
        </pc:spChg>
        <pc:picChg chg="add mod">
          <ac:chgData name="Bart Bozon" userId="26c7e87d-a4c1-46b5-bd66-bae5a56eb03c" providerId="ADAL" clId="{E06602E6-6C6E-4463-9671-906A68A7DC73}" dt="2026-01-13T13:55:45.463" v="5246" actId="1076"/>
          <ac:picMkLst>
            <pc:docMk/>
            <pc:sldMk cId="4200932370" sldId="312"/>
            <ac:picMk id="5" creationId="{38DE6371-F00C-2EAE-A630-C2EDD8211790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3:57:15.038" v="5389" actId="14100"/>
        <pc:sldMkLst>
          <pc:docMk/>
          <pc:sldMk cId="1516220469" sldId="313"/>
        </pc:sldMkLst>
        <pc:spChg chg="add mod">
          <ac:chgData name="Bart Bozon" userId="26c7e87d-a4c1-46b5-bd66-bae5a56eb03c" providerId="ADAL" clId="{E06602E6-6C6E-4463-9671-906A68A7DC73}" dt="2026-01-13T13:57:15.038" v="5389" actId="14100"/>
          <ac:spMkLst>
            <pc:docMk/>
            <pc:sldMk cId="1516220469" sldId="313"/>
            <ac:spMk id="3" creationId="{AF4BBAA0-CCEF-6884-5523-C2206367F7E5}"/>
          </ac:spMkLst>
        </pc:spChg>
        <pc:picChg chg="add mod">
          <ac:chgData name="Bart Bozon" userId="26c7e87d-a4c1-46b5-bd66-bae5a56eb03c" providerId="ADAL" clId="{E06602E6-6C6E-4463-9671-906A68A7DC73}" dt="2026-01-13T13:14:22.559" v="4865" actId="1076"/>
          <ac:picMkLst>
            <pc:docMk/>
            <pc:sldMk cId="1516220469" sldId="313"/>
            <ac:picMk id="4" creationId="{6B83B279-5A47-C678-1375-B0D7FFDA02ED}"/>
          </ac:picMkLst>
        </pc:picChg>
      </pc:sldChg>
      <pc:sldChg chg="addSp delSp modSp add mod ord modAnim">
        <pc:chgData name="Bart Bozon" userId="26c7e87d-a4c1-46b5-bd66-bae5a56eb03c" providerId="ADAL" clId="{E06602E6-6C6E-4463-9671-906A68A7DC73}" dt="2026-01-13T14:04:20.031" v="5555" actId="20577"/>
        <pc:sldMkLst>
          <pc:docMk/>
          <pc:sldMk cId="3822327703" sldId="314"/>
        </pc:sldMkLst>
        <pc:spChg chg="add mod">
          <ac:chgData name="Bart Bozon" userId="26c7e87d-a4c1-46b5-bd66-bae5a56eb03c" providerId="ADAL" clId="{E06602E6-6C6E-4463-9671-906A68A7DC73}" dt="2026-01-13T14:04:20.031" v="5555" actId="20577"/>
          <ac:spMkLst>
            <pc:docMk/>
            <pc:sldMk cId="3822327703" sldId="314"/>
            <ac:spMk id="3" creationId="{5EB05510-B30E-5966-402F-1BD32279A513}"/>
          </ac:spMkLst>
        </pc:spChg>
        <pc:picChg chg="add">
          <ac:chgData name="Bart Bozon" userId="26c7e87d-a4c1-46b5-bd66-bae5a56eb03c" providerId="ADAL" clId="{E06602E6-6C6E-4463-9671-906A68A7DC73}" dt="2026-01-13T13:17:52.980" v="4870" actId="22"/>
          <ac:picMkLst>
            <pc:docMk/>
            <pc:sldMk cId="3822327703" sldId="314"/>
            <ac:picMk id="5" creationId="{7B92A7C6-D256-7766-7040-66E8C4C2AD95}"/>
          </ac:picMkLst>
        </pc:picChg>
      </pc:sldChg>
      <pc:sldChg chg="addSp modSp add mod ord">
        <pc:chgData name="Bart Bozon" userId="26c7e87d-a4c1-46b5-bd66-bae5a56eb03c" providerId="ADAL" clId="{E06602E6-6C6E-4463-9671-906A68A7DC73}" dt="2026-01-13T14:05:33.755" v="5596" actId="1037"/>
        <pc:sldMkLst>
          <pc:docMk/>
          <pc:sldMk cId="695917149" sldId="316"/>
        </pc:sldMkLst>
        <pc:spChg chg="mod">
          <ac:chgData name="Bart Bozon" userId="26c7e87d-a4c1-46b5-bd66-bae5a56eb03c" providerId="ADAL" clId="{E06602E6-6C6E-4463-9671-906A68A7DC73}" dt="2026-01-13T14:05:07.064" v="5573" actId="20577"/>
          <ac:spMkLst>
            <pc:docMk/>
            <pc:sldMk cId="695917149" sldId="316"/>
            <ac:spMk id="2" creationId="{EC7F0234-1C1D-86E9-6150-941397678AF4}"/>
          </ac:spMkLst>
        </pc:spChg>
        <pc:spChg chg="add mod">
          <ac:chgData name="Bart Bozon" userId="26c7e87d-a4c1-46b5-bd66-bae5a56eb03c" providerId="ADAL" clId="{E06602E6-6C6E-4463-9671-906A68A7DC73}" dt="2026-01-13T14:05:33.755" v="5596" actId="1037"/>
          <ac:spMkLst>
            <pc:docMk/>
            <pc:sldMk cId="695917149" sldId="316"/>
            <ac:spMk id="3" creationId="{B7301D34-C28A-0B19-EB77-340F4BF83959}"/>
          </ac:spMkLst>
        </pc:spChg>
      </pc:sldChg>
      <pc:sldChg chg="modSp add mod">
        <pc:chgData name="Bart Bozon" userId="26c7e87d-a4c1-46b5-bd66-bae5a56eb03c" providerId="ADAL" clId="{E06602E6-6C6E-4463-9671-906A68A7DC73}" dt="2026-01-13T14:55:20.354" v="5829" actId="14100"/>
        <pc:sldMkLst>
          <pc:docMk/>
          <pc:sldMk cId="2402146220" sldId="317"/>
        </pc:sldMkLst>
        <pc:spChg chg="mod">
          <ac:chgData name="Bart Bozon" userId="26c7e87d-a4c1-46b5-bd66-bae5a56eb03c" providerId="ADAL" clId="{E06602E6-6C6E-4463-9671-906A68A7DC73}" dt="2026-01-13T14:55:13.336" v="5826" actId="113"/>
          <ac:spMkLst>
            <pc:docMk/>
            <pc:sldMk cId="2402146220" sldId="317"/>
            <ac:spMk id="3" creationId="{FECA7FD4-F113-1F62-4D2E-DD3434D6ECD2}"/>
          </ac:spMkLst>
        </pc:spChg>
        <pc:spChg chg="mod">
          <ac:chgData name="Bart Bozon" userId="26c7e87d-a4c1-46b5-bd66-bae5a56eb03c" providerId="ADAL" clId="{E06602E6-6C6E-4463-9671-906A68A7DC73}" dt="2026-01-13T14:55:20.354" v="5829" actId="14100"/>
          <ac:spMkLst>
            <pc:docMk/>
            <pc:sldMk cId="2402146220" sldId="317"/>
            <ac:spMk id="8" creationId="{9636B61B-CB9F-3634-737C-F8D404B266D3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14:53:29.664" v="5752" actId="14100"/>
        <pc:sldMkLst>
          <pc:docMk/>
          <pc:sldMk cId="2451495001" sldId="318"/>
        </pc:sldMkLst>
        <pc:spChg chg="mod">
          <ac:chgData name="Bart Bozon" userId="26c7e87d-a4c1-46b5-bd66-bae5a56eb03c" providerId="ADAL" clId="{E06602E6-6C6E-4463-9671-906A68A7DC73}" dt="2026-01-13T14:53:29.664" v="5752" actId="14100"/>
          <ac:spMkLst>
            <pc:docMk/>
            <pc:sldMk cId="2451495001" sldId="318"/>
            <ac:spMk id="2" creationId="{DB40B749-6310-2017-B8F7-75B82949BC02}"/>
          </ac:spMkLst>
        </pc:spChg>
        <pc:spChg chg="mod">
          <ac:chgData name="Bart Bozon" userId="26c7e87d-a4c1-46b5-bd66-bae5a56eb03c" providerId="ADAL" clId="{E06602E6-6C6E-4463-9671-906A68A7DC73}" dt="2026-01-13T14:52:48.025" v="5716" actId="14100"/>
          <ac:spMkLst>
            <pc:docMk/>
            <pc:sldMk cId="2451495001" sldId="318"/>
            <ac:spMk id="8" creationId="{AD9291DE-6813-7281-EEA2-6B094212AD72}"/>
          </ac:spMkLst>
        </pc:spChg>
        <pc:picChg chg="add">
          <ac:chgData name="Bart Bozon" userId="26c7e87d-a4c1-46b5-bd66-bae5a56eb03c" providerId="ADAL" clId="{E06602E6-6C6E-4463-9671-906A68A7DC73}" dt="2026-01-13T14:52:27.808" v="5711" actId="22"/>
          <ac:picMkLst>
            <pc:docMk/>
            <pc:sldMk cId="2451495001" sldId="318"/>
            <ac:picMk id="4" creationId="{2F226DF2-B9A3-A227-B321-76F9D7172347}"/>
          </ac:picMkLst>
        </pc:picChg>
      </pc:sldChg>
      <pc:sldChg chg="addSp delSp modSp add mod">
        <pc:chgData name="Bart Bozon" userId="26c7e87d-a4c1-46b5-bd66-bae5a56eb03c" providerId="ADAL" clId="{E06602E6-6C6E-4463-9671-906A68A7DC73}" dt="2026-01-13T14:54:36.308" v="5817" actId="14100"/>
        <pc:sldMkLst>
          <pc:docMk/>
          <pc:sldMk cId="3095425405" sldId="319"/>
        </pc:sldMkLst>
        <pc:spChg chg="mod">
          <ac:chgData name="Bart Bozon" userId="26c7e87d-a4c1-46b5-bd66-bae5a56eb03c" providerId="ADAL" clId="{E06602E6-6C6E-4463-9671-906A68A7DC73}" dt="2026-01-13T14:52:56.920" v="5721" actId="20577"/>
          <ac:spMkLst>
            <pc:docMk/>
            <pc:sldMk cId="3095425405" sldId="319"/>
            <ac:spMk id="2" creationId="{11A25A52-55D9-27D0-BCF7-ACC9424E0D72}"/>
          </ac:spMkLst>
        </pc:spChg>
        <pc:spChg chg="mod">
          <ac:chgData name="Bart Bozon" userId="26c7e87d-a4c1-46b5-bd66-bae5a56eb03c" providerId="ADAL" clId="{E06602E6-6C6E-4463-9671-906A68A7DC73}" dt="2026-01-13T14:54:36.308" v="5817" actId="14100"/>
          <ac:spMkLst>
            <pc:docMk/>
            <pc:sldMk cId="3095425405" sldId="319"/>
            <ac:spMk id="3" creationId="{3A9DC98C-9BFD-E89D-ED69-638FA148BBF4}"/>
          </ac:spMkLst>
        </pc:spChg>
        <pc:picChg chg="add mod ord">
          <ac:chgData name="Bart Bozon" userId="26c7e87d-a4c1-46b5-bd66-bae5a56eb03c" providerId="ADAL" clId="{E06602E6-6C6E-4463-9671-906A68A7DC73}" dt="2026-01-13T14:54:02.582" v="5758" actId="167"/>
          <ac:picMkLst>
            <pc:docMk/>
            <pc:sldMk cId="3095425405" sldId="319"/>
            <ac:picMk id="6" creationId="{D17937D8-BD46-FDF9-7A6A-9328F3D0D933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7:04:33.426" v="7547" actId="6549"/>
        <pc:sldMkLst>
          <pc:docMk/>
          <pc:sldMk cId="2579523208" sldId="323"/>
        </pc:sldMkLst>
        <pc:spChg chg="add mod">
          <ac:chgData name="Bart Bozon" userId="26c7e87d-a4c1-46b5-bd66-bae5a56eb03c" providerId="ADAL" clId="{E06602E6-6C6E-4463-9671-906A68A7DC73}" dt="2026-02-05T17:04:33.426" v="7547" actId="6549"/>
          <ac:spMkLst>
            <pc:docMk/>
            <pc:sldMk cId="2579523208" sldId="323"/>
            <ac:spMk id="2" creationId="{AA934A1D-150A-C92F-ACC7-D79D74BD65E1}"/>
          </ac:spMkLst>
        </pc:spChg>
        <pc:spChg chg="del">
          <ac:chgData name="Bart Bozon" userId="26c7e87d-a4c1-46b5-bd66-bae5a56eb03c" providerId="ADAL" clId="{E06602E6-6C6E-4463-9671-906A68A7DC73}" dt="2026-02-05T17:04:11.091" v="7539" actId="478"/>
          <ac:spMkLst>
            <pc:docMk/>
            <pc:sldMk cId="2579523208" sldId="323"/>
            <ac:spMk id="3" creationId="{979CF51E-92C0-4A22-5037-4BE9134ED535}"/>
          </ac:spMkLst>
        </pc:spChg>
        <pc:spChg chg="mod">
          <ac:chgData name="Bart Bozon" userId="26c7e87d-a4c1-46b5-bd66-bae5a56eb03c" providerId="ADAL" clId="{E06602E6-6C6E-4463-9671-906A68A7DC73}" dt="2026-01-13T14:57:41.419" v="5922" actId="20577"/>
          <ac:spMkLst>
            <pc:docMk/>
            <pc:sldMk cId="2579523208" sldId="323"/>
            <ac:spMk id="7" creationId="{A92AD620-69BB-9373-2026-4D7FC0990FE1}"/>
          </ac:spMkLst>
        </pc:spChg>
      </pc:sldChg>
      <pc:sldChg chg="addSp delSp modSp add mod addAnim delAnim modAnim">
        <pc:chgData name="Bart Bozon" userId="26c7e87d-a4c1-46b5-bd66-bae5a56eb03c" providerId="ADAL" clId="{E06602E6-6C6E-4463-9671-906A68A7DC73}" dt="2026-01-13T14:57:31.179" v="5917" actId="20577"/>
        <pc:sldMkLst>
          <pc:docMk/>
          <pc:sldMk cId="3834360986" sldId="325"/>
        </pc:sldMkLst>
        <pc:spChg chg="add del mod ord">
          <ac:chgData name="Bart Bozon" userId="26c7e87d-a4c1-46b5-bd66-bae5a56eb03c" providerId="ADAL" clId="{E06602E6-6C6E-4463-9671-906A68A7DC73}" dt="2026-01-13T14:57:31.179" v="5917" actId="20577"/>
          <ac:spMkLst>
            <pc:docMk/>
            <pc:sldMk cId="3834360986" sldId="325"/>
            <ac:spMk id="3" creationId="{AD40A700-C81C-C203-9B22-111DC354184A}"/>
          </ac:spMkLst>
        </pc:spChg>
        <pc:spChg chg="add mod">
          <ac:chgData name="Bart Bozon" userId="26c7e87d-a4c1-46b5-bd66-bae5a56eb03c" providerId="ADAL" clId="{E06602E6-6C6E-4463-9671-906A68A7DC73}" dt="2026-01-13T14:57:24.678" v="5913" actId="14100"/>
          <ac:spMkLst>
            <pc:docMk/>
            <pc:sldMk cId="3834360986" sldId="325"/>
            <ac:spMk id="7" creationId="{1DF88DBF-947F-19A1-DE8F-3C61149B0C3B}"/>
          </ac:spMkLst>
        </pc:spChg>
        <pc:picChg chg="add">
          <ac:chgData name="Bart Bozon" userId="26c7e87d-a4c1-46b5-bd66-bae5a56eb03c" providerId="ADAL" clId="{E06602E6-6C6E-4463-9671-906A68A7DC73}" dt="2026-01-13T14:56:20.274" v="5830" actId="22"/>
          <ac:picMkLst>
            <pc:docMk/>
            <pc:sldMk cId="3834360986" sldId="325"/>
            <ac:picMk id="5" creationId="{E0B76143-C271-A904-59CF-B8E9D86A2742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7:04:03.675" v="7538" actId="478"/>
        <pc:sldMkLst>
          <pc:docMk/>
          <pc:sldMk cId="3087613271" sldId="326"/>
        </pc:sldMkLst>
        <pc:spChg chg="mod">
          <ac:chgData name="Bart Bozon" userId="26c7e87d-a4c1-46b5-bd66-bae5a56eb03c" providerId="ADAL" clId="{E06602E6-6C6E-4463-9671-906A68A7DC73}" dt="2026-01-13T14:58:21.614" v="5925" actId="113"/>
          <ac:spMkLst>
            <pc:docMk/>
            <pc:sldMk cId="3087613271" sldId="326"/>
            <ac:spMk id="3" creationId="{A0DA3B0A-6610-4BBF-384E-7FF1F6F4CEE1}"/>
          </ac:spMkLst>
        </pc:spChg>
        <pc:spChg chg="add del mod">
          <ac:chgData name="Bart Bozon" userId="26c7e87d-a4c1-46b5-bd66-bae5a56eb03c" providerId="ADAL" clId="{E06602E6-6C6E-4463-9671-906A68A7DC73}" dt="2026-02-05T17:04:03.675" v="7538" actId="478"/>
          <ac:spMkLst>
            <pc:docMk/>
            <pc:sldMk cId="3087613271" sldId="326"/>
            <ac:spMk id="9" creationId="{4DF1DB96-ED5F-B02C-BEC7-26F58AB56DC0}"/>
          </ac:spMkLst>
        </pc:spChg>
      </pc:sldChg>
      <pc:sldChg chg="addSp delSp modSp new mod">
        <pc:chgData name="Bart Bozon" userId="26c7e87d-a4c1-46b5-bd66-bae5a56eb03c" providerId="ADAL" clId="{E06602E6-6C6E-4463-9671-906A68A7DC73}" dt="2026-01-13T14:59:25.968" v="5963" actId="20577"/>
        <pc:sldMkLst>
          <pc:docMk/>
          <pc:sldMk cId="756216237" sldId="327"/>
        </pc:sldMkLst>
        <pc:spChg chg="add mod">
          <ac:chgData name="Bart Bozon" userId="26c7e87d-a4c1-46b5-bd66-bae5a56eb03c" providerId="ADAL" clId="{E06602E6-6C6E-4463-9671-906A68A7DC73}" dt="2026-01-13T14:59:25.968" v="5963" actId="20577"/>
          <ac:spMkLst>
            <pc:docMk/>
            <pc:sldMk cId="756216237" sldId="327"/>
            <ac:spMk id="4" creationId="{6C3B9503-8DC4-E272-D2CC-59B2F148DAFE}"/>
          </ac:spMkLst>
        </pc:spChg>
      </pc:sldChg>
      <pc:sldChg chg="addSp delSp modSp add mod delAnim modAnim">
        <pc:chgData name="Bart Bozon" userId="26c7e87d-a4c1-46b5-bd66-bae5a56eb03c" providerId="ADAL" clId="{E06602E6-6C6E-4463-9671-906A68A7DC73}" dt="2026-01-23T12:51:51.347" v="7432"/>
        <pc:sldMkLst>
          <pc:docMk/>
          <pc:sldMk cId="3187668101" sldId="328"/>
        </pc:sldMkLst>
        <pc:spChg chg="add mod">
          <ac:chgData name="Bart Bozon" userId="26c7e87d-a4c1-46b5-bd66-bae5a56eb03c" providerId="ADAL" clId="{E06602E6-6C6E-4463-9671-906A68A7DC73}" dt="2026-01-23T12:02:11.918" v="6276" actId="14100"/>
          <ac:spMkLst>
            <pc:docMk/>
            <pc:sldMk cId="3187668101" sldId="328"/>
            <ac:spMk id="7" creationId="{FDA14D3A-30F6-3275-2866-E2701C81BF57}"/>
          </ac:spMkLst>
        </pc:spChg>
        <pc:spChg chg="add mod">
          <ac:chgData name="Bart Bozon" userId="26c7e87d-a4c1-46b5-bd66-bae5a56eb03c" providerId="ADAL" clId="{E06602E6-6C6E-4463-9671-906A68A7DC73}" dt="2026-01-23T12:50:09.275" v="7402" actId="1038"/>
          <ac:spMkLst>
            <pc:docMk/>
            <pc:sldMk cId="3187668101" sldId="328"/>
            <ac:spMk id="18" creationId="{C397F70C-F99F-9380-F0FE-F9FE587EACAF}"/>
          </ac:spMkLst>
        </pc:spChg>
        <pc:spChg chg="add mod">
          <ac:chgData name="Bart Bozon" userId="26c7e87d-a4c1-46b5-bd66-bae5a56eb03c" providerId="ADAL" clId="{E06602E6-6C6E-4463-9671-906A68A7DC73}" dt="2026-01-23T12:51:31.099" v="7431" actId="1076"/>
          <ac:spMkLst>
            <pc:docMk/>
            <pc:sldMk cId="3187668101" sldId="328"/>
            <ac:spMk id="19" creationId="{C73C67C5-EC2E-FCE2-1C8D-1DFFAFC22A40}"/>
          </ac:spMkLst>
        </pc:spChg>
        <pc:picChg chg="add mod">
          <ac:chgData name="Bart Bozon" userId="26c7e87d-a4c1-46b5-bd66-bae5a56eb03c" providerId="ADAL" clId="{E06602E6-6C6E-4463-9671-906A68A7DC73}" dt="2026-01-23T12:50:09.275" v="7402" actId="1038"/>
          <ac:picMkLst>
            <pc:docMk/>
            <pc:sldMk cId="3187668101" sldId="328"/>
            <ac:picMk id="17" creationId="{39EF5004-4C96-CB3D-835F-2D0C52B63337}"/>
          </ac:picMkLst>
        </pc:picChg>
      </pc:sldChg>
      <pc:sldChg chg="addSp delSp modSp new mod ord">
        <pc:chgData name="Bart Bozon" userId="26c7e87d-a4c1-46b5-bd66-bae5a56eb03c" providerId="ADAL" clId="{E06602E6-6C6E-4463-9671-906A68A7DC73}" dt="2026-01-23T12:36:09.517" v="7240" actId="20577"/>
        <pc:sldMkLst>
          <pc:docMk/>
          <pc:sldMk cId="4033837060" sldId="329"/>
        </pc:sldMkLst>
        <pc:spChg chg="mod">
          <ac:chgData name="Bart Bozon" userId="26c7e87d-a4c1-46b5-bd66-bae5a56eb03c" providerId="ADAL" clId="{E06602E6-6C6E-4463-9671-906A68A7DC73}" dt="2026-01-23T12:18:02.853" v="6967" actId="20577"/>
          <ac:spMkLst>
            <pc:docMk/>
            <pc:sldMk cId="4033837060" sldId="329"/>
            <ac:spMk id="2" creationId="{D6D25622-7941-0535-9C67-C294D376F887}"/>
          </ac:spMkLst>
        </pc:spChg>
        <pc:spChg chg="add mod">
          <ac:chgData name="Bart Bozon" userId="26c7e87d-a4c1-46b5-bd66-bae5a56eb03c" providerId="ADAL" clId="{E06602E6-6C6E-4463-9671-906A68A7DC73}" dt="2026-01-23T12:30:23.189" v="7102" actId="1076"/>
          <ac:spMkLst>
            <pc:docMk/>
            <pc:sldMk cId="4033837060" sldId="329"/>
            <ac:spMk id="5" creationId="{EDE855FA-BCF8-1620-44BD-5370A0A6AB09}"/>
          </ac:spMkLst>
        </pc:spChg>
        <pc:spChg chg="add mod">
          <ac:chgData name="Bart Bozon" userId="26c7e87d-a4c1-46b5-bd66-bae5a56eb03c" providerId="ADAL" clId="{E06602E6-6C6E-4463-9671-906A68A7DC73}" dt="2026-01-23T12:30:19.740" v="7101" actId="1076"/>
          <ac:spMkLst>
            <pc:docMk/>
            <pc:sldMk cId="4033837060" sldId="329"/>
            <ac:spMk id="7" creationId="{55C90EE4-04B8-32EA-842E-75B9EE11A133}"/>
          </ac:spMkLst>
        </pc:spChg>
        <pc:spChg chg="add mod">
          <ac:chgData name="Bart Bozon" userId="26c7e87d-a4c1-46b5-bd66-bae5a56eb03c" providerId="ADAL" clId="{E06602E6-6C6E-4463-9671-906A68A7DC73}" dt="2026-01-23T12:30:53.751" v="7121" actId="1076"/>
          <ac:spMkLst>
            <pc:docMk/>
            <pc:sldMk cId="4033837060" sldId="329"/>
            <ac:spMk id="8" creationId="{50DEECD6-0631-0CE5-8D02-CD53BB21C20B}"/>
          </ac:spMkLst>
        </pc:spChg>
        <pc:spChg chg="add mod">
          <ac:chgData name="Bart Bozon" userId="26c7e87d-a4c1-46b5-bd66-bae5a56eb03c" providerId="ADAL" clId="{E06602E6-6C6E-4463-9671-906A68A7DC73}" dt="2026-01-23T12:31:33.814" v="7139" actId="1076"/>
          <ac:spMkLst>
            <pc:docMk/>
            <pc:sldMk cId="4033837060" sldId="329"/>
            <ac:spMk id="13" creationId="{6FE3A5E8-0F20-7D82-0777-2441697AD16D}"/>
          </ac:spMkLst>
        </pc:spChg>
        <pc:spChg chg="add mod">
          <ac:chgData name="Bart Bozon" userId="26c7e87d-a4c1-46b5-bd66-bae5a56eb03c" providerId="ADAL" clId="{E06602E6-6C6E-4463-9671-906A68A7DC73}" dt="2026-01-23T12:31:19.020" v="7137" actId="20577"/>
          <ac:spMkLst>
            <pc:docMk/>
            <pc:sldMk cId="4033837060" sldId="329"/>
            <ac:spMk id="14" creationId="{10F8B048-5F02-5F7F-FC0C-EDD80B4DFA2F}"/>
          </ac:spMkLst>
        </pc:spChg>
        <pc:spChg chg="add mod ord">
          <ac:chgData name="Bart Bozon" userId="26c7e87d-a4c1-46b5-bd66-bae5a56eb03c" providerId="ADAL" clId="{E06602E6-6C6E-4463-9671-906A68A7DC73}" dt="2026-01-23T12:32:16.261" v="7146" actId="167"/>
          <ac:spMkLst>
            <pc:docMk/>
            <pc:sldMk cId="4033837060" sldId="329"/>
            <ac:spMk id="15" creationId="{EE588792-2E13-6232-8F18-B4FA6AD293C5}"/>
          </ac:spMkLst>
        </pc:spChg>
        <pc:spChg chg="add mod">
          <ac:chgData name="Bart Bozon" userId="26c7e87d-a4c1-46b5-bd66-bae5a56eb03c" providerId="ADAL" clId="{E06602E6-6C6E-4463-9671-906A68A7DC73}" dt="2026-01-23T12:32:35.559" v="7150" actId="1076"/>
          <ac:spMkLst>
            <pc:docMk/>
            <pc:sldMk cId="4033837060" sldId="329"/>
            <ac:spMk id="16" creationId="{4D763DC8-4056-905F-30C4-E21724875CA7}"/>
          </ac:spMkLst>
        </pc:spChg>
        <pc:spChg chg="add mod">
          <ac:chgData name="Bart Bozon" userId="26c7e87d-a4c1-46b5-bd66-bae5a56eb03c" providerId="ADAL" clId="{E06602E6-6C6E-4463-9671-906A68A7DC73}" dt="2026-01-23T12:33:44.442" v="7159" actId="1076"/>
          <ac:spMkLst>
            <pc:docMk/>
            <pc:sldMk cId="4033837060" sldId="329"/>
            <ac:spMk id="19" creationId="{4E95311C-C3FD-29FD-4D6C-184237612AA0}"/>
          </ac:spMkLst>
        </pc:spChg>
        <pc:spChg chg="add mod">
          <ac:chgData name="Bart Bozon" userId="26c7e87d-a4c1-46b5-bd66-bae5a56eb03c" providerId="ADAL" clId="{E06602E6-6C6E-4463-9671-906A68A7DC73}" dt="2026-01-23T12:34:18.278" v="7183" actId="1076"/>
          <ac:spMkLst>
            <pc:docMk/>
            <pc:sldMk cId="4033837060" sldId="329"/>
            <ac:spMk id="20" creationId="{AD4C974A-7FAB-3627-18F6-F76FC1EB6EC7}"/>
          </ac:spMkLst>
        </pc:spChg>
        <pc:spChg chg="add mod">
          <ac:chgData name="Bart Bozon" userId="26c7e87d-a4c1-46b5-bd66-bae5a56eb03c" providerId="ADAL" clId="{E06602E6-6C6E-4463-9671-906A68A7DC73}" dt="2026-01-23T12:36:09.517" v="7240" actId="20577"/>
          <ac:spMkLst>
            <pc:docMk/>
            <pc:sldMk cId="4033837060" sldId="329"/>
            <ac:spMk id="27" creationId="{A6AC8D58-453A-D085-0693-F7481BC75D60}"/>
          </ac:spMkLst>
        </pc:spChg>
        <pc:picChg chg="add mod">
          <ac:chgData name="Bart Bozon" userId="26c7e87d-a4c1-46b5-bd66-bae5a56eb03c" providerId="ADAL" clId="{E06602E6-6C6E-4463-9671-906A68A7DC73}" dt="2026-01-23T12:28:56.306" v="7056" actId="14100"/>
          <ac:picMkLst>
            <pc:docMk/>
            <pc:sldMk cId="4033837060" sldId="329"/>
            <ac:picMk id="10" creationId="{C68F0FBC-6481-289A-21F4-1398BADDA20A}"/>
          </ac:picMkLst>
        </pc:picChg>
        <pc:picChg chg="add mod">
          <ac:chgData name="Bart Bozon" userId="26c7e87d-a4c1-46b5-bd66-bae5a56eb03c" providerId="ADAL" clId="{E06602E6-6C6E-4463-9671-906A68A7DC73}" dt="2026-01-23T12:29:53.710" v="7059" actId="1076"/>
          <ac:picMkLst>
            <pc:docMk/>
            <pc:sldMk cId="4033837060" sldId="329"/>
            <ac:picMk id="12" creationId="{CFA6FA9D-DACE-9619-C48F-213E66CAED1F}"/>
          </ac:picMkLst>
        </pc:picChg>
        <pc:picChg chg="add mod ord">
          <ac:chgData name="Bart Bozon" userId="26c7e87d-a4c1-46b5-bd66-bae5a56eb03c" providerId="ADAL" clId="{E06602E6-6C6E-4463-9671-906A68A7DC73}" dt="2026-01-23T12:33:28.163" v="7156" actId="1076"/>
          <ac:picMkLst>
            <pc:docMk/>
            <pc:sldMk cId="4033837060" sldId="329"/>
            <ac:picMk id="18" creationId="{A47B03F0-BDCF-0A73-13EA-A47899D935EB}"/>
          </ac:picMkLst>
        </pc:picChg>
        <pc:cxnChg chg="add mod">
          <ac:chgData name="Bart Bozon" userId="26c7e87d-a4c1-46b5-bd66-bae5a56eb03c" providerId="ADAL" clId="{E06602E6-6C6E-4463-9671-906A68A7DC73}" dt="2026-01-23T12:35:11.886" v="7188" actId="692"/>
          <ac:cxnSpMkLst>
            <pc:docMk/>
            <pc:sldMk cId="4033837060" sldId="329"/>
            <ac:cxnSpMk id="22" creationId="{BFABAF3C-6463-B493-90E8-2E187F01C5C4}"/>
          </ac:cxnSpMkLst>
        </pc:cxnChg>
        <pc:cxnChg chg="add mod">
          <ac:chgData name="Bart Bozon" userId="26c7e87d-a4c1-46b5-bd66-bae5a56eb03c" providerId="ADAL" clId="{E06602E6-6C6E-4463-9671-906A68A7DC73}" dt="2026-01-23T12:35:20.188" v="7191" actId="14100"/>
          <ac:cxnSpMkLst>
            <pc:docMk/>
            <pc:sldMk cId="4033837060" sldId="329"/>
            <ac:cxnSpMk id="23" creationId="{F0051023-F812-6CB3-1BBB-54E9A6E4FD6C}"/>
          </ac:cxnSpMkLst>
        </pc:cxnChg>
        <pc:cxnChg chg="add mod">
          <ac:chgData name="Bart Bozon" userId="26c7e87d-a4c1-46b5-bd66-bae5a56eb03c" providerId="ADAL" clId="{E06602E6-6C6E-4463-9671-906A68A7DC73}" dt="2026-01-23T12:35:27.773" v="7194" actId="14100"/>
          <ac:cxnSpMkLst>
            <pc:docMk/>
            <pc:sldMk cId="4033837060" sldId="329"/>
            <ac:cxnSpMk id="25" creationId="{9FABE0BB-B483-1590-686E-E915E0F0EFC5}"/>
          </ac:cxnSpMkLst>
        </pc:cxnChg>
      </pc:sldChg>
      <pc:sldChg chg="delSp add mod ord delAnim">
        <pc:chgData name="Bart Bozon" userId="26c7e87d-a4c1-46b5-bd66-bae5a56eb03c" providerId="ADAL" clId="{E06602E6-6C6E-4463-9671-906A68A7DC73}" dt="2026-01-23T12:49:42.965" v="7371" actId="478"/>
        <pc:sldMkLst>
          <pc:docMk/>
          <pc:sldMk cId="2827888020" sldId="330"/>
        </pc:sldMkLst>
      </pc:sldChg>
      <pc:sldChg chg="modSp add mod modAnim">
        <pc:chgData name="Bart Bozon" userId="26c7e87d-a4c1-46b5-bd66-bae5a56eb03c" providerId="ADAL" clId="{E06602E6-6C6E-4463-9671-906A68A7DC73}" dt="2026-01-23T12:50:45.843" v="7404" actId="1035"/>
        <pc:sldMkLst>
          <pc:docMk/>
          <pc:sldMk cId="655081231" sldId="331"/>
        </pc:sldMkLst>
        <pc:spChg chg="mod">
          <ac:chgData name="Bart Bozon" userId="26c7e87d-a4c1-46b5-bd66-bae5a56eb03c" providerId="ADAL" clId="{E06602E6-6C6E-4463-9671-906A68A7DC73}" dt="2026-01-23T12:50:45.843" v="7404" actId="1035"/>
          <ac:spMkLst>
            <pc:docMk/>
            <pc:sldMk cId="655081231" sldId="331"/>
            <ac:spMk id="7" creationId="{40C707AA-8970-C5E4-D2B1-D055CCAEC4D4}"/>
          </ac:spMkLst>
        </pc:spChg>
      </pc:sldChg>
      <pc:sldChg chg="new del">
        <pc:chgData name="Bart Bozon" userId="26c7e87d-a4c1-46b5-bd66-bae5a56eb03c" providerId="ADAL" clId="{E06602E6-6C6E-4463-9671-906A68A7DC73}" dt="2026-02-05T17:41:29.596" v="7552" actId="47"/>
        <pc:sldMkLst>
          <pc:docMk/>
          <pc:sldMk cId="436625817" sldId="332"/>
        </pc:sldMkLst>
      </pc:sldChg>
      <pc:sldChg chg="modSp add mod ord">
        <pc:chgData name="Bart Bozon" userId="26c7e87d-a4c1-46b5-bd66-bae5a56eb03c" providerId="ADAL" clId="{E06602E6-6C6E-4463-9671-906A68A7DC73}" dt="2026-02-05T17:41:59.948" v="7567" actId="20577"/>
        <pc:sldMkLst>
          <pc:docMk/>
          <pc:sldMk cId="3587086092" sldId="333"/>
        </pc:sldMkLst>
        <pc:spChg chg="mod">
          <ac:chgData name="Bart Bozon" userId="26c7e87d-a4c1-46b5-bd66-bae5a56eb03c" providerId="ADAL" clId="{E06602E6-6C6E-4463-9671-906A68A7DC73}" dt="2026-02-05T17:41:59.948" v="7567" actId="20577"/>
          <ac:spMkLst>
            <pc:docMk/>
            <pc:sldMk cId="3587086092" sldId="333"/>
            <ac:spMk id="2" creationId="{1778DB38-1BA5-4F83-54C9-94515F6290A8}"/>
          </ac:spMkLst>
        </pc:spChg>
        <pc:spChg chg="mod">
          <ac:chgData name="Bart Bozon" userId="26c7e87d-a4c1-46b5-bd66-bae5a56eb03c" providerId="ADAL" clId="{E06602E6-6C6E-4463-9671-906A68A7DC73}" dt="2026-02-05T17:41:53.426" v="7559" actId="20577"/>
          <ac:spMkLst>
            <pc:docMk/>
            <pc:sldMk cId="3587086092" sldId="333"/>
            <ac:spMk id="7" creationId="{55899684-1DF6-811D-4FC3-30DC1D0135DA}"/>
          </ac:spMkLst>
        </pc:spChg>
      </pc:sldChg>
      <pc:sldChg chg="delSp modSp add mod">
        <pc:chgData name="Bart Bozon" userId="26c7e87d-a4c1-46b5-bd66-bae5a56eb03c" providerId="ADAL" clId="{E06602E6-6C6E-4463-9671-906A68A7DC73}" dt="2026-02-05T17:53:06.185" v="7621" actId="478"/>
        <pc:sldMkLst>
          <pc:docMk/>
          <pc:sldMk cId="2627450030" sldId="334"/>
        </pc:sldMkLst>
        <pc:spChg chg="mod">
          <ac:chgData name="Bart Bozon" userId="26c7e87d-a4c1-46b5-bd66-bae5a56eb03c" providerId="ADAL" clId="{E06602E6-6C6E-4463-9671-906A68A7DC73}" dt="2026-02-05T17:53:02.570" v="7620" actId="20577"/>
          <ac:spMkLst>
            <pc:docMk/>
            <pc:sldMk cId="2627450030" sldId="334"/>
            <ac:spMk id="2" creationId="{ECBC92B6-3C5C-ED45-F13B-8263B95EDF20}"/>
          </ac:spMkLst>
        </pc:spChg>
        <pc:spChg chg="del">
          <ac:chgData name="Bart Bozon" userId="26c7e87d-a4c1-46b5-bd66-bae5a56eb03c" providerId="ADAL" clId="{E06602E6-6C6E-4463-9671-906A68A7DC73}" dt="2026-02-05T17:53:06.185" v="7621" actId="478"/>
          <ac:spMkLst>
            <pc:docMk/>
            <pc:sldMk cId="2627450030" sldId="334"/>
            <ac:spMk id="5" creationId="{0B8FB6E6-72BB-7BA1-39F6-3BD1999CA8BA}"/>
          </ac:spMkLst>
        </pc:spChg>
        <pc:spChg chg="mod">
          <ac:chgData name="Bart Bozon" userId="26c7e87d-a4c1-46b5-bd66-bae5a56eb03c" providerId="ADAL" clId="{E06602E6-6C6E-4463-9671-906A68A7DC73}" dt="2026-02-05T17:52:55.091" v="7611" actId="20577"/>
          <ac:spMkLst>
            <pc:docMk/>
            <pc:sldMk cId="2627450030" sldId="334"/>
            <ac:spMk id="7" creationId="{718C9F4F-D1F8-3266-AD6E-2BF19236572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6FA3-B64D-FE1A-E995-6766BBC23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83A405-0451-BA27-311C-7079E8B67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2133-3A51-82DD-8959-BA8B36F16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714CF-295C-FD67-5365-856F8DDF8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B7499-51BE-19EB-589B-248CEC0B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167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E3E6-B2AF-2E7E-E3B7-033CCCB0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EB29B6-18D4-4CA4-8F13-70DD538F5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6A9A2-17CA-F9F9-A692-3896EF8F6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99F6C-2F78-E9B7-EECA-C57DAA273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6CC5F-803C-CA94-660B-664AB01B1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171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35D49C-32C7-BF35-6245-720BDEFC2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595BA-2C05-D27A-C84D-00B7C4669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8F8C-1CB9-4A63-8762-65E9DF4D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C282-03D1-BE5F-191A-A243F9465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0C0B3-DB58-DA09-50F1-99E791832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01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F5B3-F071-D8D9-9B57-B5D8AEEB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BFE1-7723-C4D6-BB59-CDCF4A5BB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03A52-374A-0BB6-4309-619DDD9D6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22294-B29D-CFBF-C9C3-83269CEA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9AA61-CCF5-FF08-AF43-7C05D05C1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10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CC030-7454-AFF4-E4A6-CAD484755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0A5E7-8841-75DB-14B3-9D1CE705F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E3933-1133-BC06-2844-BCC275E3E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AFD3F-2E1C-4ECA-0F85-740AAC39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A34EB-91FA-95AC-238B-0E5DB87A4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318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CB18-7C9E-AA5A-826C-4696CA8A9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A4278-B7E0-2A8C-4E07-CCC671F39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A774B-1A5B-2CF1-3FA3-3DCB2B523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7DF6D-5D9B-7C91-940A-54C48B111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A5DA5-EEB3-F227-B201-85F71BE4C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875CC-94E3-948D-B3A9-4FFBBA2E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7894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00924-CE1A-3149-61D1-467BC33B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8DFEB-F35B-C165-CE62-A6B3A6CCD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FC409-506E-BD13-5F8E-3F6C6CD3A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33EAD-ECEF-8975-4862-5CEC2F2BD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6C39C3-6218-82E6-A854-8F9076BDF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1CA518-41F2-C358-326A-D5F2B343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069E24-6FC3-8D23-762C-940D795D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CE9827-212D-3D7B-1709-5F16775E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217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3CCFA-D644-3AA6-DE13-3884F535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BB8934-E3EA-A402-EF7F-3260A9FEF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899F9-B8F0-5437-E618-2F70554B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4B9E6-5970-C40C-EB6E-9175216A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7535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64E387-0783-C03D-816C-27B1A0F99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ECD9BE-4ED6-56BD-FE0E-5D707551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1382F-6981-437A-E96A-7FDEBB38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154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E447-0B87-B33C-E98F-739A14F2B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9E30E-B84B-1393-60E3-0972862EB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BE509-847D-E615-7590-C5B9B9628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C1191-E372-A647-9CBB-3E0750EE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D30A8-3FA9-8ED5-E51D-00E51F506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368E1-4EDB-53B4-EB1F-D0294F19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915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D9A-22D0-375D-7EA4-379ECCE00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7F916E-DFD6-1D9F-5713-0AF61ADFA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C033E-14FC-72B9-9738-3C63EED3D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8827E-5EC7-2C7F-0FD2-A2E974535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D9B78-1A67-376B-2FC7-486BB0E9A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FD214-86AA-4EA4-45E4-601B8F50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025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3136EC-85B3-13D8-B63B-C6A369A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01215-A9F2-23F9-E840-3A4D3443A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BB5A5-1D9F-AC98-B30F-DF5E9C870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CD75FE-A9FB-4D7C-8F5A-19B53E6F218E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ED617-FC26-72B0-DD81-A797A0537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C7882-CFE4-7A9D-1709-22A96B698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4799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1-FreeRTOS-quick-start/01-Beginners-guide/01-RTOS-fundamentals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www.freertos.org/Documentation/01-FreeRTOS-quick-start/01-Beginners-guide/01-RTOS-fundamental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rtos.org/Documentation/02-Kernel/02-Kernel-features/01-Tasks-and-co-routines/04-Task-scheduling" TargetMode="External"/><Relationship Id="rId5" Type="http://schemas.openxmlformats.org/officeDocument/2006/relationships/hyperlink" Target="https://www.freertos.org/Documentation/02-Kernel/02-Kernel-features/01-Tasks-and-co-routines/03-Task-priorities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rtos.org/Documentation/02-Kernel/04-API-references/01-Task-creation/01-xTaskCreat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key.es/en/maker/projects/introduction-to-rtos-solution-to-part-4-memory-management/6d4dfcaa1ff84f57a2098da8e6401d9c?srsltid=AfmBOope5EsT5idaApq4rnFa_UqB-1vpL4cTnhnAxnGjDERClYkeB0ey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digikey.es/en/maker/projects/introduction-to-rtos-solution-to-part-4-memory-management/6d4dfcaa1ff84f57a2098da8e6401d9c?srsltid=AfmBOope5EsT5idaApq4rnFa_UqB-1vpL4cTnhnAxnGjDERClYkeB0e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2-Kernel-features/01-Tasks-and-co-routines/03-Task-prioritie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rating_syste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4-API-references/02-Task-control/01-vTaskDelay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vtaskdelay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rtos.org/Documentation/02-Kernel/04-API-references/12-Event-groups-or-flags/01-xEventGroupCreat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www.ibiblio.org/apollo/ForDummies.html#gsc.tab=0" TargetMode="External"/><Relationship Id="rId4" Type="http://schemas.openxmlformats.org/officeDocument/2006/relationships/hyperlink" Target="https://www.youtube.com/watch?v=XHN6LV_1dWk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EventGroup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4-API-references/06-Queues/09-xQueueReceive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Queue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freertos.org/Documentation/02-Kernel/04-API-references/10-Semaphore-and-Mutexes/12-xSemaphoreTake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Mutex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Timer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Template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sTGOJryn9iA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zeinfo.com/2020/05/05/total-operating-system-market-share-worldwide-by-month-graphfarm/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3071-AEC3-E205-E756-034AFBE99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Operating Systems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3D56C-4036-D07D-45F6-CEC3528F20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@Bart Bozon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6789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E0D30-18F3-F1B0-1E07-054BAD12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ABE87-F715-E56D-ECDD-A046AEEF9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Multitasking</a:t>
            </a:r>
            <a:endParaRPr lang="nl-NL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AF22BFF-509C-E51D-1BAC-E00A081CE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105" y="2559790"/>
            <a:ext cx="6854159" cy="375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FF3159-B028-A001-8962-66FBC629E9C1}"/>
              </a:ext>
            </a:extLst>
          </p:cNvPr>
          <p:cNvSpPr txBox="1"/>
          <p:nvPr/>
        </p:nvSpPr>
        <p:spPr>
          <a:xfrm>
            <a:off x="501446" y="6492875"/>
            <a:ext cx="12840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https://www.freertos.org/Documentation/01-FreeRTOS-quick-start/01-Beginners-guide/01-RTOS-fundamentals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42890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55A7C-EEEE-4C53-CB85-5BB5651A6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6141-B170-D97C-2E7B-E9A28EF7D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61F5B-92C2-A00F-8A17-9F75D1F4DB25}"/>
              </a:ext>
            </a:extLst>
          </p:cNvPr>
          <p:cNvSpPr txBox="1"/>
          <p:nvPr/>
        </p:nvSpPr>
        <p:spPr>
          <a:xfrm>
            <a:off x="501446" y="6492875"/>
            <a:ext cx="12840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https://www.freertos.org/Documentation/01-FreeRTOS-quick-start/01-Beginners-guide/01-RTOS-fundamentals</a:t>
            </a:r>
            <a:endParaRPr lang="nl-NL" dirty="0"/>
          </a:p>
          <a:p>
            <a:endParaRPr lang="nl-NL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603AE9D-332D-58B1-9130-9CE846CD0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41" y="3227343"/>
            <a:ext cx="6986663" cy="256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aster Minds GIFs | Tenor">
            <a:extLst>
              <a:ext uri="{FF2B5EF4-FFF2-40B4-BE49-F238E27FC236}">
                <a16:creationId xmlns:a16="http://schemas.microsoft.com/office/drawing/2014/main" id="{88A12629-6FE2-E48C-59E1-9E25B2171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514" y="435449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AA672-19BA-FCCD-D18E-B1D196CD589B}"/>
              </a:ext>
            </a:extLst>
          </p:cNvPr>
          <p:cNvSpPr txBox="1"/>
          <p:nvPr/>
        </p:nvSpPr>
        <p:spPr>
          <a:xfrm>
            <a:off x="8801693" y="2601273"/>
            <a:ext cx="199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Scheduler (kernel)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920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E109A-2AF1-E059-0E15-80F87FD13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D5B6F-8DBD-AC8F-494A-11DFFC22F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r>
              <a:rPr lang="en-US" dirty="0"/>
              <a:t> – let’s practice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CEA5A-78CC-CDF7-982F-AC8FBC4483F1}"/>
              </a:ext>
            </a:extLst>
          </p:cNvPr>
          <p:cNvSpPr txBox="1"/>
          <p:nvPr/>
        </p:nvSpPr>
        <p:spPr>
          <a:xfrm>
            <a:off x="629265" y="2015613"/>
            <a:ext cx="109665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doet</a:t>
            </a:r>
            <a:r>
              <a:rPr lang="en-US" sz="2400" dirty="0"/>
              <a:t> </a:t>
            </a:r>
            <a:r>
              <a:rPr lang="en-US" sz="2400" dirty="0" err="1"/>
              <a:t>zijn</a:t>
            </a:r>
            <a:r>
              <a:rPr lang="en-US" sz="2400" dirty="0"/>
              <a:t> ding (</a:t>
            </a:r>
            <a:r>
              <a:rPr lang="en-US" sz="2400" dirty="0" err="1"/>
              <a:t>duurt</a:t>
            </a:r>
            <a:r>
              <a:rPr lang="en-US" sz="2400" dirty="0"/>
              <a:t> 5 </a:t>
            </a:r>
            <a:r>
              <a:rPr lang="en-US" sz="2400" dirty="0" err="1"/>
              <a:t>seconden</a:t>
            </a:r>
            <a:r>
              <a:rPr lang="en-US" sz="2400" dirty="0"/>
              <a:t>) en </a:t>
            </a:r>
            <a:r>
              <a:rPr lang="en-US" sz="2400" dirty="0" err="1"/>
              <a:t>wil</a:t>
            </a:r>
            <a:r>
              <a:rPr lang="en-US" sz="2400" dirty="0"/>
              <a:t> dan </a:t>
            </a:r>
            <a:r>
              <a:rPr lang="en-US" sz="2400" dirty="0" err="1"/>
              <a:t>niet</a:t>
            </a:r>
            <a:r>
              <a:rPr lang="en-US" sz="2400" dirty="0"/>
              <a:t> </a:t>
            </a:r>
            <a:r>
              <a:rPr lang="en-US" sz="2400" dirty="0" err="1"/>
              <a:t>gestoord</a:t>
            </a:r>
            <a:r>
              <a:rPr lang="en-US" sz="2400" dirty="0"/>
              <a:t> </a:t>
            </a:r>
            <a:r>
              <a:rPr lang="en-US" sz="2400" dirty="0" err="1"/>
              <a:t>worden</a:t>
            </a:r>
            <a:r>
              <a:rPr lang="en-US" sz="2400" dirty="0"/>
              <a:t> </a:t>
            </a:r>
            <a:r>
              <a:rPr lang="en-US" sz="2400" dirty="0" err="1"/>
              <a:t>voor</a:t>
            </a:r>
            <a:r>
              <a:rPr lang="en-US" sz="2400" dirty="0"/>
              <a:t> 15 </a:t>
            </a:r>
            <a:r>
              <a:rPr lang="en-US" sz="2400" dirty="0" err="1"/>
              <a:t>seconden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legt</a:t>
            </a:r>
            <a:r>
              <a:rPr lang="en-US" sz="2400" dirty="0"/>
              <a:t> </a:t>
            </a:r>
            <a:r>
              <a:rPr lang="en-US" sz="2400" dirty="0" err="1"/>
              <a:t>een</a:t>
            </a:r>
            <a:r>
              <a:rPr lang="en-US" sz="2400" dirty="0"/>
              <a:t> pen op </a:t>
            </a:r>
            <a:r>
              <a:rPr lang="en-US" sz="2400" dirty="0" err="1"/>
              <a:t>tafel</a:t>
            </a:r>
            <a:r>
              <a:rPr lang="en-US" sz="2400" dirty="0"/>
              <a:t> en </a:t>
            </a:r>
            <a:r>
              <a:rPr lang="en-US" sz="2400" dirty="0" err="1"/>
              <a:t>wil</a:t>
            </a:r>
            <a:r>
              <a:rPr lang="en-US" sz="2400" dirty="0"/>
              <a:t> dan </a:t>
            </a:r>
            <a:r>
              <a:rPr lang="en-US" sz="2400" dirty="0" err="1"/>
              <a:t>niet</a:t>
            </a:r>
            <a:r>
              <a:rPr lang="en-US" sz="2400" dirty="0"/>
              <a:t> </a:t>
            </a:r>
            <a:r>
              <a:rPr lang="en-US" sz="2400" dirty="0" err="1"/>
              <a:t>gestoord</a:t>
            </a:r>
            <a:r>
              <a:rPr lang="en-US" sz="2400" dirty="0"/>
              <a:t> </a:t>
            </a:r>
            <a:r>
              <a:rPr lang="en-US" sz="2400" dirty="0" err="1"/>
              <a:t>worden</a:t>
            </a:r>
            <a:r>
              <a:rPr lang="en-US" sz="2400" dirty="0"/>
              <a:t> </a:t>
            </a:r>
            <a:r>
              <a:rPr lang="en-US" sz="2400" dirty="0" err="1"/>
              <a:t>voor</a:t>
            </a:r>
            <a:r>
              <a:rPr lang="en-US" sz="2400"/>
              <a:t> 20 </a:t>
            </a:r>
            <a:r>
              <a:rPr lang="en-US" sz="2400" dirty="0" err="1"/>
              <a:t>seconden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gaat</a:t>
            </a:r>
            <a:r>
              <a:rPr lang="en-US" sz="2400" dirty="0"/>
              <a:t> </a:t>
            </a:r>
            <a:r>
              <a:rPr lang="en-US" sz="2400" dirty="0" err="1"/>
              <a:t>alleen</a:t>
            </a:r>
            <a:r>
              <a:rPr lang="en-US" sz="2400" dirty="0"/>
              <a:t> aan de slag </a:t>
            </a:r>
            <a:r>
              <a:rPr lang="en-US" sz="2400" dirty="0" err="1"/>
              <a:t>als</a:t>
            </a:r>
            <a:r>
              <a:rPr lang="en-US" sz="2400" dirty="0"/>
              <a:t> er </a:t>
            </a:r>
            <a:r>
              <a:rPr lang="en-US" sz="2400" dirty="0" err="1"/>
              <a:t>een</a:t>
            </a:r>
            <a:r>
              <a:rPr lang="en-US" sz="2400" dirty="0"/>
              <a:t> pen op </a:t>
            </a:r>
            <a:r>
              <a:rPr lang="en-US" sz="2400" dirty="0" err="1"/>
              <a:t>tafel</a:t>
            </a:r>
            <a:r>
              <a:rPr lang="en-US" sz="2400" dirty="0"/>
              <a:t> </a:t>
            </a:r>
            <a:r>
              <a:rPr lang="en-US" sz="2400" dirty="0" err="1"/>
              <a:t>ligt</a:t>
            </a:r>
            <a:r>
              <a:rPr lang="en-US" sz="2400" dirty="0"/>
              <a:t>. </a:t>
            </a:r>
            <a:r>
              <a:rPr lang="en-US" sz="2400" dirty="0" err="1"/>
              <a:t>hij</a:t>
            </a:r>
            <a:r>
              <a:rPr lang="en-US" sz="2400" dirty="0"/>
              <a:t>/</a:t>
            </a:r>
            <a:r>
              <a:rPr lang="en-US" sz="2400" dirty="0" err="1"/>
              <a:t>zij</a:t>
            </a:r>
            <a:r>
              <a:rPr lang="en-US" sz="2400" dirty="0"/>
              <a:t> </a:t>
            </a:r>
            <a:r>
              <a:rPr lang="en-US" sz="2400" dirty="0" err="1"/>
              <a:t>geeft</a:t>
            </a:r>
            <a:r>
              <a:rPr lang="en-US" sz="2400" dirty="0"/>
              <a:t> de pen </a:t>
            </a:r>
            <a:r>
              <a:rPr lang="en-US" sz="2400" dirty="0" err="1"/>
              <a:t>terug</a:t>
            </a:r>
            <a:r>
              <a:rPr lang="en-US" sz="2400" dirty="0"/>
              <a:t> aan student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92006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95F25-4AED-C2CA-C9E1-469F09B6D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Master Minds GIFs | Tenor">
            <a:extLst>
              <a:ext uri="{FF2B5EF4-FFF2-40B4-BE49-F238E27FC236}">
                <a16:creationId xmlns:a16="http://schemas.microsoft.com/office/drawing/2014/main" id="{2D23EFD6-A501-749C-E473-87FF3520A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29" y="592086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ACBE56-746B-54AD-97C0-6EB2E5A8F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27" y="3236474"/>
            <a:ext cx="6096851" cy="3048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075BC8-9DF1-5136-2827-A5B2EA208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959" y="481914"/>
            <a:ext cx="1884075" cy="2315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2DDAF6-E4B5-BB4E-520D-9619F303ABD8}"/>
              </a:ext>
            </a:extLst>
          </p:cNvPr>
          <p:cNvSpPr txBox="1"/>
          <p:nvPr/>
        </p:nvSpPr>
        <p:spPr>
          <a:xfrm>
            <a:off x="6636775" y="976519"/>
            <a:ext cx="5370534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600"/>
              </a:spcBef>
              <a:buNone/>
            </a:pPr>
            <a:r>
              <a:rPr lang="en-US" b="1" i="1" dirty="0">
                <a:solidFill>
                  <a:srgbClr val="101828"/>
                </a:solidFill>
                <a:effectLst/>
                <a:latin typeface="Inter"/>
              </a:rPr>
              <a:t>The default RTOS scheduling policy (single-core)</a:t>
            </a:r>
          </a:p>
          <a:p>
            <a:pPr algn="l">
              <a:spcBef>
                <a:spcPts val="900"/>
              </a:spcBef>
              <a:buNone/>
            </a:pP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By default, </a:t>
            </a:r>
            <a:r>
              <a:rPr lang="en-US" b="0" i="1" dirty="0" err="1">
                <a:solidFill>
                  <a:srgbClr val="475467"/>
                </a:solidFill>
                <a:effectLst/>
                <a:latin typeface="Inter"/>
              </a:rPr>
              <a:t>FreeRTOS</a:t>
            </a: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 uses a fixed-priority preemptive scheduling policy, with round-robin time-slicing of </a:t>
            </a:r>
            <a:r>
              <a:rPr lang="en-US" b="0" i="1" u="sng" dirty="0">
                <a:solidFill>
                  <a:srgbClr val="475467"/>
                </a:solidFill>
                <a:effectLst/>
                <a:latin typeface="Inter"/>
                <a:hlinkClick r:id="rId5"/>
              </a:rPr>
              <a:t>equal priority tasks</a:t>
            </a:r>
            <a:r>
              <a:rPr lang="en-US" i="1" u="sng" dirty="0">
                <a:solidFill>
                  <a:srgbClr val="475467"/>
                </a:solidFill>
                <a:latin typeface="Inter"/>
              </a:rPr>
              <a:t>.</a:t>
            </a:r>
          </a:p>
          <a:p>
            <a:pPr algn="l">
              <a:spcBef>
                <a:spcPts val="900"/>
              </a:spcBef>
              <a:buNone/>
            </a:pPr>
            <a:endParaRPr lang="en-US" b="0" i="0" u="sng" dirty="0">
              <a:solidFill>
                <a:srgbClr val="475467"/>
              </a:solidFill>
              <a:effectLst/>
              <a:latin typeface="Inter"/>
            </a:endParaRP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475467"/>
                </a:solidFill>
                <a:effectLst/>
                <a:latin typeface="Inter"/>
              </a:rPr>
              <a:t>However, we will program it in the “non-preemptive” way....</a:t>
            </a:r>
            <a:endParaRPr lang="en-US" b="0" u="sng" dirty="0">
              <a:solidFill>
                <a:srgbClr val="475467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DE09C-86A8-F2E7-57BE-741460820126}"/>
              </a:ext>
            </a:extLst>
          </p:cNvPr>
          <p:cNvSpPr txBox="1"/>
          <p:nvPr/>
        </p:nvSpPr>
        <p:spPr>
          <a:xfrm>
            <a:off x="7551175" y="5251689"/>
            <a:ext cx="39820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6"/>
              </a:rPr>
              <a:t>https://www.freertos.org/Documentation/02-Kernel/02-Kernel-features/01-Tasks-and-co-routines/04-Task-scheduling</a:t>
            </a:r>
            <a:endParaRPr lang="nl-NL" dirty="0"/>
          </a:p>
          <a:p>
            <a:endParaRPr lang="nl-NL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5A811C9-6023-BB02-D892-97C3E1EA0296}"/>
              </a:ext>
            </a:extLst>
          </p:cNvPr>
          <p:cNvSpPr/>
          <p:nvPr/>
        </p:nvSpPr>
        <p:spPr>
          <a:xfrm>
            <a:off x="7155425" y="3705376"/>
            <a:ext cx="3785420" cy="1195029"/>
          </a:xfrm>
          <a:prstGeom prst="wedgeRoundRectCallout">
            <a:avLst>
              <a:gd name="adj1" fmla="val -61612"/>
              <a:gd name="adj2" fmla="val 2989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 </a:t>
            </a:r>
            <a:r>
              <a:rPr lang="en-US" dirty="0" err="1"/>
              <a:t>gaan</a:t>
            </a:r>
            <a:r>
              <a:rPr lang="en-US" dirty="0"/>
              <a:t> het </a:t>
            </a:r>
            <a:r>
              <a:rPr lang="en-US" dirty="0" err="1"/>
              <a:t>programmeren</a:t>
            </a:r>
            <a:r>
              <a:rPr lang="en-US" dirty="0"/>
              <a:t> </a:t>
            </a:r>
            <a:r>
              <a:rPr lang="en-US" dirty="0" err="1"/>
              <a:t>alsof</a:t>
            </a:r>
            <a:r>
              <a:rPr lang="en-US" dirty="0"/>
              <a:t> de taken "</a:t>
            </a:r>
            <a:r>
              <a:rPr lang="en-US" dirty="0" err="1"/>
              <a:t>samenwerken</a:t>
            </a:r>
            <a:r>
              <a:rPr lang="en-US" dirty="0"/>
              <a:t>"...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4016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DFE24-81C6-D8A4-4176-9D70B151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5C730-87FB-9DFE-B6AC-8B0DC5589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5D99BE4F-2EA8-B9E8-59D5-DC204FB48647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2503791-5EB5-C322-1C0A-486CB37FBBAE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r>
              <a:rPr lang="en-US" dirty="0" err="1"/>
              <a:t>Wordt</a:t>
            </a:r>
            <a:r>
              <a:rPr lang="en-US" dirty="0"/>
              <a:t> ook </a:t>
            </a:r>
            <a:r>
              <a:rPr lang="en-US" dirty="0" err="1"/>
              <a:t>een</a:t>
            </a:r>
            <a:r>
              <a:rPr lang="en-US" dirty="0"/>
              <a:t> "flag" </a:t>
            </a:r>
            <a:r>
              <a:rPr lang="en-US" dirty="0" err="1"/>
              <a:t>genoemd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3CDC466-995A-DA2B-3EDA-76F727380D65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8C4E650-0B89-3DD3-587B-CB43519B4B6E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707759D-2F7F-FFC2-5835-D750E4D2D007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mij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“</a:t>
            </a:r>
            <a:r>
              <a:rPr lang="en-US" dirty="0" err="1"/>
              <a:t>sleutel</a:t>
            </a:r>
            <a:r>
              <a:rPr lang="en-US" dirty="0"/>
              <a:t>”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9662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47B03F0-BDCF-0A73-13EA-A47899D93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574" y="4864417"/>
            <a:ext cx="2131753" cy="1993583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E588792-2E13-6232-8F18-B4FA6AD293C5}"/>
              </a:ext>
            </a:extLst>
          </p:cNvPr>
          <p:cNvSpPr/>
          <p:nvPr/>
        </p:nvSpPr>
        <p:spPr>
          <a:xfrm>
            <a:off x="3001617" y="2030895"/>
            <a:ext cx="5595731" cy="37139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25622-7941-0535-9C67-C294D376F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THIS (APPLICATION)?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855FA-BCF8-1620-44BD-5370A0A6AB09}"/>
              </a:ext>
            </a:extLst>
          </p:cNvPr>
          <p:cNvSpPr txBox="1"/>
          <p:nvPr/>
        </p:nvSpPr>
        <p:spPr>
          <a:xfrm>
            <a:off x="3087476" y="2430763"/>
            <a:ext cx="1712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JoystickControl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90EE4-04B8-32EA-842E-75B9EE11A133}"/>
              </a:ext>
            </a:extLst>
          </p:cNvPr>
          <p:cNvSpPr txBox="1"/>
          <p:nvPr/>
        </p:nvSpPr>
        <p:spPr>
          <a:xfrm>
            <a:off x="3258417" y="4279735"/>
            <a:ext cx="181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TrilMotorControl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DEECD6-0631-0CE5-8D02-CD53BB21C20B}"/>
              </a:ext>
            </a:extLst>
          </p:cNvPr>
          <p:cNvSpPr txBox="1"/>
          <p:nvPr/>
        </p:nvSpPr>
        <p:spPr>
          <a:xfrm>
            <a:off x="4991338" y="3170583"/>
            <a:ext cx="220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GameEngineControl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8F0FBC-6481-289A-21F4-1398BADD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3" y="2030895"/>
            <a:ext cx="1508136" cy="16730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A6FA9D-DACE-9619-C48F-213E66CAE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96" y="4994400"/>
            <a:ext cx="1279218" cy="1054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E3A5E8-0F20-7D82-0777-2441697AD16D}"/>
              </a:ext>
            </a:extLst>
          </p:cNvPr>
          <p:cNvSpPr txBox="1"/>
          <p:nvPr/>
        </p:nvSpPr>
        <p:spPr>
          <a:xfrm>
            <a:off x="6363027" y="4422198"/>
            <a:ext cx="167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DisplayControl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8B048-5F02-5F7F-FC0C-EDD80B4DFA2F}"/>
              </a:ext>
            </a:extLst>
          </p:cNvPr>
          <p:cNvSpPr txBox="1"/>
          <p:nvPr/>
        </p:nvSpPr>
        <p:spPr>
          <a:xfrm>
            <a:off x="6836703" y="2374534"/>
            <a:ext cx="131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WifiControl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763DC8-4056-905F-30C4-E21724875CA7}"/>
              </a:ext>
            </a:extLst>
          </p:cNvPr>
          <p:cNvSpPr/>
          <p:nvPr/>
        </p:nvSpPr>
        <p:spPr>
          <a:xfrm>
            <a:off x="10729101" y="1498288"/>
            <a:ext cx="1845373" cy="37139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4E95311C-C3FD-29FD-4D6C-184237612AA0}"/>
              </a:ext>
            </a:extLst>
          </p:cNvPr>
          <p:cNvSpPr/>
          <p:nvPr/>
        </p:nvSpPr>
        <p:spPr>
          <a:xfrm rot="18752992">
            <a:off x="8868771" y="2044122"/>
            <a:ext cx="1172818" cy="369332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4C974A-7FAB-3627-18F6-F76FC1EB6EC7}"/>
              </a:ext>
            </a:extLst>
          </p:cNvPr>
          <p:cNvSpPr txBox="1"/>
          <p:nvPr/>
        </p:nvSpPr>
        <p:spPr>
          <a:xfrm>
            <a:off x="4024427" y="5131737"/>
            <a:ext cx="292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HighScoreDatabaseControl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ABAF3C-6463-B493-90E8-2E187F01C5C4}"/>
              </a:ext>
            </a:extLst>
          </p:cNvPr>
          <p:cNvCxnSpPr/>
          <p:nvPr/>
        </p:nvCxnSpPr>
        <p:spPr>
          <a:xfrm flipV="1">
            <a:off x="2226365" y="2800095"/>
            <a:ext cx="516835" cy="171705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051023-F812-6CB3-1BBB-54E9A6E4FD6C}"/>
              </a:ext>
            </a:extLst>
          </p:cNvPr>
          <p:cNvCxnSpPr>
            <a:cxnSpLocks/>
          </p:cNvCxnSpPr>
          <p:nvPr/>
        </p:nvCxnSpPr>
        <p:spPr>
          <a:xfrm flipV="1">
            <a:off x="2484782" y="4824660"/>
            <a:ext cx="387626" cy="387550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ABE0BB-B483-1590-686E-E915E0F0EFC5}"/>
              </a:ext>
            </a:extLst>
          </p:cNvPr>
          <p:cNvCxnSpPr>
            <a:cxnSpLocks/>
          </p:cNvCxnSpPr>
          <p:nvPr/>
        </p:nvCxnSpPr>
        <p:spPr>
          <a:xfrm>
            <a:off x="8766313" y="4774797"/>
            <a:ext cx="260809" cy="356940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6AC8D58-453A-D085-0693-F7481BC75D60}"/>
              </a:ext>
            </a:extLst>
          </p:cNvPr>
          <p:cNvSpPr txBox="1"/>
          <p:nvPr/>
        </p:nvSpPr>
        <p:spPr>
          <a:xfrm>
            <a:off x="2906990" y="6049311"/>
            <a:ext cx="4909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They need to cooperate!!!!!</a:t>
            </a:r>
            <a:endParaRPr lang="nl-NL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837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0D296-19DA-517D-90B4-70BD23EB7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6CFA-F548-1924-3305-FDC52A6A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19C58-459D-E3F3-F0E9-C8F5501D6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create a task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5BB76-31DB-9E30-24E4-5C909A11B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352" y="2745061"/>
            <a:ext cx="8009295" cy="2158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B62254-1E18-7601-7086-9E1DD26E0823}"/>
              </a:ext>
            </a:extLst>
          </p:cNvPr>
          <p:cNvSpPr txBox="1"/>
          <p:nvPr/>
        </p:nvSpPr>
        <p:spPr>
          <a:xfrm>
            <a:off x="296196" y="6311900"/>
            <a:ext cx="11599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https://freertos.org/Documentation/02-Kernel/04-API-references/01-Task-creation/01-xTaskCreate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937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95224-4AF7-A60B-5B08-26DC070C1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7F3074-01E2-B3E3-166D-BE952D4C7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B10CF9F-8744-ACD9-4A06-5417BFCDAC7E}"/>
              </a:ext>
            </a:extLst>
          </p:cNvPr>
          <p:cNvSpPr/>
          <p:nvPr/>
        </p:nvSpPr>
        <p:spPr>
          <a:xfrm>
            <a:off x="1700981" y="894735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ED11EB-F01F-7FA4-B14F-6D858804C69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38400" y="1170039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918B0C-027D-42B3-F750-A30EF52B88D1}"/>
              </a:ext>
            </a:extLst>
          </p:cNvPr>
          <p:cNvSpPr txBox="1"/>
          <p:nvPr/>
        </p:nvSpPr>
        <p:spPr>
          <a:xfrm>
            <a:off x="272382" y="3244333"/>
            <a:ext cx="5449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function we want to be executed (all the time, continuously)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When</a:t>
            </a:r>
            <a:r>
              <a:rPr lang="nl-NL" dirty="0"/>
              <a:t> we </a:t>
            </a:r>
            <a:r>
              <a:rPr lang="nl-NL" dirty="0" err="1"/>
              <a:t>use</a:t>
            </a:r>
            <a:r>
              <a:rPr lang="nl-NL" dirty="0"/>
              <a:t> classes 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we do </a:t>
            </a:r>
            <a:r>
              <a:rPr lang="nl-NL" dirty="0" err="1"/>
              <a:t>this</a:t>
            </a:r>
            <a:r>
              <a:rPr lang="nl-NL" dirty="0"/>
              <a:t> a </a:t>
            </a:r>
            <a:r>
              <a:rPr lang="nl-NL" dirty="0" err="1"/>
              <a:t>little</a:t>
            </a:r>
            <a:r>
              <a:rPr lang="nl-NL" dirty="0"/>
              <a:t> bit different! (we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come</a:t>
            </a:r>
            <a:r>
              <a:rPr lang="nl-NL" dirty="0"/>
              <a:t> back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8014C5A-827E-9D54-1C13-2AF50E09F365}"/>
              </a:ext>
            </a:extLst>
          </p:cNvPr>
          <p:cNvSpPr/>
          <p:nvPr/>
        </p:nvSpPr>
        <p:spPr>
          <a:xfrm>
            <a:off x="6923910" y="2762864"/>
            <a:ext cx="4722400" cy="2399071"/>
          </a:xfrm>
          <a:prstGeom prst="wedgeRoundRectCallout">
            <a:avLst>
              <a:gd name="adj1" fmla="val -72264"/>
              <a:gd name="adj2" fmla="val -1038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De functie die we willen laten uitvoeren (de hele tijd, continu).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Wanneer we klassen gebruiken, zullen we zien dat we dit iets anders doen! (hier komen we later op terug)</a:t>
            </a:r>
          </a:p>
        </p:txBody>
      </p:sp>
    </p:spTree>
    <p:extLst>
      <p:ext uri="{BB962C8B-B14F-4D97-AF65-F5344CB8AC3E}">
        <p14:creationId xmlns:p14="http://schemas.microsoft.com/office/powerpoint/2010/main" val="4034391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AE9A6-BE3B-C72C-012E-577CE72FB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7C9293-4872-7EB4-C153-E760DF1C1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E008289-EE58-74C0-A75B-ACFA6AC1B582}"/>
              </a:ext>
            </a:extLst>
          </p:cNvPr>
          <p:cNvSpPr/>
          <p:nvPr/>
        </p:nvSpPr>
        <p:spPr>
          <a:xfrm>
            <a:off x="1612492" y="1140543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8999CB-B2CE-4CC4-4955-36A0D70DD0AC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349911" y="1415847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CEA2387-F32C-2476-AF24-7E247B92163E}"/>
              </a:ext>
            </a:extLst>
          </p:cNvPr>
          <p:cNvSpPr txBox="1"/>
          <p:nvPr/>
        </p:nvSpPr>
        <p:spPr>
          <a:xfrm>
            <a:off x="272383" y="3244333"/>
            <a:ext cx="472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name of the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actually only useful for debugging… Other than that, the name is not used.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C368197-473C-215C-A61E-C5C357D9E687}"/>
              </a:ext>
            </a:extLst>
          </p:cNvPr>
          <p:cNvSpPr/>
          <p:nvPr/>
        </p:nvSpPr>
        <p:spPr>
          <a:xfrm>
            <a:off x="6597446" y="2816943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naam van de </a:t>
            </a:r>
            <a:r>
              <a:rPr lang="en-US" dirty="0" err="1"/>
              <a:t>taak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Dit is eigenlijk alleen handig voor debuggen... Voor de rest wordt de naam niet gebruikt.</a:t>
            </a:r>
          </a:p>
        </p:txBody>
      </p:sp>
    </p:spTree>
    <p:extLst>
      <p:ext uri="{BB962C8B-B14F-4D97-AF65-F5344CB8AC3E}">
        <p14:creationId xmlns:p14="http://schemas.microsoft.com/office/powerpoint/2010/main" val="337138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2F400-2A06-E0EB-7CC8-AF33D0AED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304E54-3349-12A5-54B4-EB2AEA175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C5F58C0-230B-41A1-5134-41186EAC5912}"/>
              </a:ext>
            </a:extLst>
          </p:cNvPr>
          <p:cNvSpPr/>
          <p:nvPr/>
        </p:nvSpPr>
        <p:spPr>
          <a:xfrm>
            <a:off x="1612492" y="1396181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B82DCF-5BDF-D247-6CC2-A726E45F1E69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349911" y="1671485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7CF3E0-6504-196A-1295-13388989A4FD}"/>
              </a:ext>
            </a:extLst>
          </p:cNvPr>
          <p:cNvSpPr txBox="1"/>
          <p:nvPr/>
        </p:nvSpPr>
        <p:spPr>
          <a:xfrm>
            <a:off x="1178413" y="3409025"/>
            <a:ext cx="2803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HUH????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4895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7C9A-70D5-1AEE-556F-A7D4BBC36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9B433-5339-986D-551A-1E5664A90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</a:t>
            </a:r>
            <a:r>
              <a:rPr lang="en-US" dirty="0" err="1"/>
              <a:t>os</a:t>
            </a:r>
            <a:r>
              <a:rPr lang="en-US" dirty="0"/>
              <a:t>?</a:t>
            </a:r>
          </a:p>
          <a:p>
            <a:r>
              <a:rPr lang="nl-NL" dirty="0" err="1"/>
              <a:t>History</a:t>
            </a:r>
            <a:endParaRPr lang="nl-NL" dirty="0"/>
          </a:p>
          <a:p>
            <a:r>
              <a:rPr lang="nl-NL" dirty="0" err="1"/>
              <a:t>FreeRTOS</a:t>
            </a:r>
            <a:endParaRPr lang="nl-NL" dirty="0"/>
          </a:p>
          <a:p>
            <a:r>
              <a:rPr lang="nl-NL" dirty="0" err="1"/>
              <a:t>CleanRTOS</a:t>
            </a:r>
            <a:endParaRPr lang="nl-NL" dirty="0"/>
          </a:p>
          <a:p>
            <a:r>
              <a:rPr lang="nl-NL" dirty="0"/>
              <a:t>STD &lt;-&gt; Code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15717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AE641-F5B6-C531-9120-8ADA323C4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B710C-1A3D-A614-89B4-B80EB780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CBCFBFF3-428C-D89B-258E-C768EB059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22850-4DFC-12A4-76E3-02E2DDB54EEB}"/>
              </a:ext>
            </a:extLst>
          </p:cNvPr>
          <p:cNvSpPr txBox="1"/>
          <p:nvPr/>
        </p:nvSpPr>
        <p:spPr>
          <a:xfrm flipH="1">
            <a:off x="3503987" y="2032696"/>
            <a:ext cx="5882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variables (e.g. calling a function)</a:t>
            </a:r>
          </a:p>
          <a:p>
            <a:r>
              <a:rPr lang="en-US" dirty="0"/>
              <a:t>Recursion?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30492-2701-AC32-7C94-2492186558C6}"/>
              </a:ext>
            </a:extLst>
          </p:cNvPr>
          <p:cNvSpPr txBox="1"/>
          <p:nvPr/>
        </p:nvSpPr>
        <p:spPr>
          <a:xfrm flipH="1">
            <a:off x="3503985" y="3313387"/>
            <a:ext cx="687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 allocation (e.g. making an object with a constructor)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12453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D823D-76F1-44B0-8822-C74FF513E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D7D22-B51B-14D3-DFB3-9271010F0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23AB742D-4C7D-D1F1-90EB-E1F37487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 memory allocation">
            <a:extLst>
              <a:ext uri="{FF2B5EF4-FFF2-40B4-BE49-F238E27FC236}">
                <a16:creationId xmlns:a16="http://schemas.microsoft.com/office/drawing/2014/main" id="{E108B32D-B075-D56D-3B00-EF9801851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607" y="1489464"/>
            <a:ext cx="7010669" cy="394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0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4FC55-7CF7-9E96-3F0B-479EB4736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010B5-C652-0994-6AFF-1DED1DDC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9C367345-8B26-B28C-F81F-99D259B9D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RTOS Memory Management">
            <a:extLst>
              <a:ext uri="{FF2B5EF4-FFF2-40B4-BE49-F238E27FC236}">
                <a16:creationId xmlns:a16="http://schemas.microsoft.com/office/drawing/2014/main" id="{41C61288-2CB5-39B4-7AD1-AE52CC52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000" y="957519"/>
            <a:ext cx="7303941" cy="410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00D4A1-1C30-9236-E118-2738F6C17A5B}"/>
              </a:ext>
            </a:extLst>
          </p:cNvPr>
          <p:cNvSpPr txBox="1"/>
          <p:nvPr/>
        </p:nvSpPr>
        <p:spPr>
          <a:xfrm>
            <a:off x="309716" y="5582182"/>
            <a:ext cx="12270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900" dirty="0">
                <a:hlinkClick r:id="rId4"/>
              </a:rPr>
              <a:t>https://www.digikey.es/en/maker/projects/introduction-to-rtos-solution-to-part-4-memory-management/6d4dfcaa1ff84f57a2098da8e6401d9c?srsltid=AfmBOope5EsT5idaApq4rnFa_UqB-1vpL4cTnhnAxnGjDERClYkeB0ey</a:t>
            </a:r>
            <a:endParaRPr lang="nl-NL" sz="900" dirty="0"/>
          </a:p>
          <a:p>
            <a:endParaRPr lang="nl-NL" sz="900" dirty="0"/>
          </a:p>
        </p:txBody>
      </p:sp>
    </p:spTree>
    <p:extLst>
      <p:ext uri="{BB962C8B-B14F-4D97-AF65-F5344CB8AC3E}">
        <p14:creationId xmlns:p14="http://schemas.microsoft.com/office/powerpoint/2010/main" val="64712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5E00D-F688-9C12-05D0-4A2BA6DF8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9AC506A-8118-6CEA-61B6-32F6BA6ACBB8}"/>
              </a:ext>
            </a:extLst>
          </p:cNvPr>
          <p:cNvSpPr txBox="1"/>
          <p:nvPr/>
        </p:nvSpPr>
        <p:spPr>
          <a:xfrm>
            <a:off x="309716" y="5582182"/>
            <a:ext cx="12270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900" dirty="0">
                <a:hlinkClick r:id="rId2"/>
              </a:rPr>
              <a:t>https://www.digikey.es/en/maker/projects/introduction-to-rtos-solution-to-part-4-memory-management/6d4dfcaa1ff84f57a2098da8e6401d9c?srsltid=AfmBOope5EsT5idaApq4rnFa_UqB-1vpL4cTnhnAxnGjDERClYkeB0ey</a:t>
            </a:r>
            <a:endParaRPr lang="nl-NL" sz="900" dirty="0"/>
          </a:p>
          <a:p>
            <a:endParaRPr lang="nl-NL" sz="9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536B5-D0DE-D3DA-4F32-1B1C37180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E9835718-A8DF-CAB0-F14C-CBD0F955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RTOS Memory Management">
            <a:extLst>
              <a:ext uri="{FF2B5EF4-FFF2-40B4-BE49-F238E27FC236}">
                <a16:creationId xmlns:a16="http://schemas.microsoft.com/office/drawing/2014/main" id="{94CC44F7-A701-E5EC-6EF9-0AF93130F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000" y="957519"/>
            <a:ext cx="7303941" cy="410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FE84D0-6212-96BC-43AA-D4114BAB9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528" y="4579113"/>
            <a:ext cx="8009295" cy="215853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E4A0F12-B243-7D22-36FB-C22B146CE87B}"/>
              </a:ext>
            </a:extLst>
          </p:cNvPr>
          <p:cNvSpPr/>
          <p:nvPr/>
        </p:nvSpPr>
        <p:spPr>
          <a:xfrm>
            <a:off x="5034118" y="5625177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1A8F00-520D-B6CC-0780-51D9E5B62541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6292971" y="3658726"/>
            <a:ext cx="1415521" cy="2006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88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FB284-0D5C-DEA8-5275-4D2AE09BB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9E4178-22E6-D5CE-724E-A2C2E36C2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954296F-897A-A182-9C40-C59E3D8AD35B}"/>
              </a:ext>
            </a:extLst>
          </p:cNvPr>
          <p:cNvSpPr/>
          <p:nvPr/>
        </p:nvSpPr>
        <p:spPr>
          <a:xfrm>
            <a:off x="1700982" y="1396182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3E2168-3737-B587-E756-B0340BB48C9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38401" y="1671486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2CAC78-2F7F-D808-2186-03EF62C257FF}"/>
              </a:ext>
            </a:extLst>
          </p:cNvPr>
          <p:cNvSpPr txBox="1"/>
          <p:nvPr/>
        </p:nvSpPr>
        <p:spPr>
          <a:xfrm>
            <a:off x="908758" y="3370050"/>
            <a:ext cx="2803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Aha!</a:t>
            </a:r>
          </a:p>
          <a:p>
            <a:pPr algn="ctr"/>
            <a:r>
              <a:rPr lang="en-US" dirty="0"/>
              <a:t>Now I get it...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401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CDAC7-9A25-FF48-6F73-2FED448E0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5B743C-AFD4-2AF6-29F9-33536CB10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2F4FAC0-1F2C-65F4-9C72-A004BE07A491}"/>
              </a:ext>
            </a:extLst>
          </p:cNvPr>
          <p:cNvSpPr/>
          <p:nvPr/>
        </p:nvSpPr>
        <p:spPr>
          <a:xfrm>
            <a:off x="1710813" y="1661653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57A57C-B7EA-2621-5651-108BF8A68F8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48232" y="1936957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E4868C4-A58E-C772-14D1-139D91939D72}"/>
              </a:ext>
            </a:extLst>
          </p:cNvPr>
          <p:cNvSpPr txBox="1"/>
          <p:nvPr/>
        </p:nvSpPr>
        <p:spPr>
          <a:xfrm>
            <a:off x="370704" y="3509805"/>
            <a:ext cx="472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task could use parameters, right?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the place where we pass the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come back to it...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833DD38-4D8F-3449-9E70-325878ABF75E}"/>
              </a:ext>
            </a:extLst>
          </p:cNvPr>
          <p:cNvSpPr/>
          <p:nvPr/>
        </p:nvSpPr>
        <p:spPr>
          <a:xfrm>
            <a:off x="6695767" y="3082415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Het </a:t>
            </a:r>
            <a:r>
              <a:rPr lang="en-US" dirty="0" err="1"/>
              <a:t>zou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taak</a:t>
            </a:r>
            <a:r>
              <a:rPr lang="en-US" dirty="0"/>
              <a:t> parameters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plek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we die "</a:t>
            </a:r>
            <a:r>
              <a:rPr lang="en-US" dirty="0" err="1"/>
              <a:t>doorsturen</a:t>
            </a:r>
            <a:r>
              <a:rPr lang="en-US" dirty="0"/>
              <a:t>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dirty="0" err="1"/>
              <a:t>komen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op </a:t>
            </a:r>
            <a:r>
              <a:rPr lang="en-US" dirty="0" err="1"/>
              <a:t>terug</a:t>
            </a:r>
            <a:r>
              <a:rPr lang="en-US" dirty="0"/>
              <a:t>.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7F082-A9AF-270A-D622-614678F17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135" y="5128449"/>
            <a:ext cx="3477110" cy="1543265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B1A1361-FE66-9194-3A43-63CFC4064A4A}"/>
              </a:ext>
            </a:extLst>
          </p:cNvPr>
          <p:cNvSpPr/>
          <p:nvPr/>
        </p:nvSpPr>
        <p:spPr>
          <a:xfrm>
            <a:off x="9558709" y="5091275"/>
            <a:ext cx="2202426" cy="1248281"/>
          </a:xfrm>
          <a:prstGeom prst="wedgeRoundRectCallout">
            <a:avLst>
              <a:gd name="adj1" fmla="val -84280"/>
              <a:gd name="adj2" fmla="val 1550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Het "</a:t>
            </a:r>
            <a:r>
              <a:rPr lang="en-US" dirty="0" err="1"/>
              <a:t>vertalen</a:t>
            </a:r>
            <a:r>
              <a:rPr lang="en-US" dirty="0"/>
              <a:t>" van het </a:t>
            </a:r>
            <a:r>
              <a:rPr lang="en-US" dirty="0" err="1"/>
              <a:t>ene</a:t>
            </a:r>
            <a:r>
              <a:rPr lang="en-US" dirty="0"/>
              <a:t> type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andere</a:t>
            </a:r>
            <a:r>
              <a:rPr lang="en-US" dirty="0"/>
              <a:t>....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FF9881-E340-864E-7CF8-83D7AEA6DCEA}"/>
              </a:ext>
            </a:extLst>
          </p:cNvPr>
          <p:cNvSpPr txBox="1"/>
          <p:nvPr/>
        </p:nvSpPr>
        <p:spPr>
          <a:xfrm>
            <a:off x="1558413" y="58678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does the (void *) mean???</a:t>
            </a:r>
          </a:p>
          <a:p>
            <a:r>
              <a:rPr lang="en-US" dirty="0"/>
              <a:t>Casting!</a:t>
            </a:r>
          </a:p>
        </p:txBody>
      </p:sp>
    </p:spTree>
    <p:extLst>
      <p:ext uri="{BB962C8B-B14F-4D97-AF65-F5344CB8AC3E}">
        <p14:creationId xmlns:p14="http://schemas.microsoft.com/office/powerpoint/2010/main" val="2722850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6AE06-014C-959D-93FA-12B3FD352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B114BD-8967-CB26-F5FE-4241AA387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392C2BF-42D2-5021-83CE-0CB4DAB36897}"/>
              </a:ext>
            </a:extLst>
          </p:cNvPr>
          <p:cNvSpPr/>
          <p:nvPr/>
        </p:nvSpPr>
        <p:spPr>
          <a:xfrm>
            <a:off x="1710813" y="1927125"/>
            <a:ext cx="1917290" cy="25563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F1E40A-7C57-6F4B-99CD-63FF562613A8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2231923" y="2182761"/>
            <a:ext cx="437535" cy="106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0FB00A-764E-FFF7-9DEE-6B71B4D5B431}"/>
              </a:ext>
            </a:extLst>
          </p:cNvPr>
          <p:cNvSpPr txBox="1"/>
          <p:nvPr/>
        </p:nvSpPr>
        <p:spPr>
          <a:xfrm>
            <a:off x="308258" y="3244201"/>
            <a:ext cx="47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priority of the task...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come back to it...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6F4F6F2-76AD-F7C0-6878-B5AE2103C137}"/>
              </a:ext>
            </a:extLst>
          </p:cNvPr>
          <p:cNvSpPr/>
          <p:nvPr/>
        </p:nvSpPr>
        <p:spPr>
          <a:xfrm>
            <a:off x="5475568" y="2729166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</a:t>
            </a:r>
            <a:r>
              <a:rPr lang="en-US" dirty="0" err="1"/>
              <a:t>prioriteit</a:t>
            </a:r>
            <a:r>
              <a:rPr lang="en-US" dirty="0"/>
              <a:t> van de </a:t>
            </a:r>
            <a:r>
              <a:rPr lang="en-US" dirty="0" err="1"/>
              <a:t>taak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dirty="0" err="1"/>
              <a:t>komen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op </a:t>
            </a:r>
            <a:r>
              <a:rPr lang="en-US" dirty="0" err="1"/>
              <a:t>terug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4D861-6CA0-09D2-CA0E-E401CD907B44}"/>
              </a:ext>
            </a:extLst>
          </p:cNvPr>
          <p:cNvSpPr txBox="1"/>
          <p:nvPr/>
        </p:nvSpPr>
        <p:spPr>
          <a:xfrm>
            <a:off x="523902" y="4503575"/>
            <a:ext cx="5370534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600"/>
              </a:spcBef>
              <a:buNone/>
            </a:pPr>
            <a:r>
              <a:rPr lang="en-US" b="1" i="1" dirty="0">
                <a:solidFill>
                  <a:srgbClr val="101828"/>
                </a:solidFill>
                <a:effectLst/>
                <a:latin typeface="Inter"/>
              </a:rPr>
              <a:t>The default RTOS scheduling policy (single-core)</a:t>
            </a:r>
          </a:p>
          <a:p>
            <a:pPr algn="l">
              <a:spcBef>
                <a:spcPts val="900"/>
              </a:spcBef>
              <a:buNone/>
            </a:pP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By default, </a:t>
            </a:r>
            <a:r>
              <a:rPr lang="en-US" b="0" i="1" dirty="0" err="1">
                <a:solidFill>
                  <a:srgbClr val="475467"/>
                </a:solidFill>
                <a:effectLst/>
                <a:latin typeface="Inter"/>
              </a:rPr>
              <a:t>FreeRTOS</a:t>
            </a: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 uses a fixed-priority preemptive scheduling policy, with round-robin time-slicing of </a:t>
            </a:r>
            <a:r>
              <a:rPr lang="en-US" b="0" i="1" u="sng" dirty="0">
                <a:solidFill>
                  <a:srgbClr val="475467"/>
                </a:solidFill>
                <a:effectLst/>
                <a:latin typeface="Inter"/>
                <a:hlinkClick r:id="rId3"/>
              </a:rPr>
              <a:t>equal priority tasks</a:t>
            </a:r>
            <a:r>
              <a:rPr lang="en-US" i="1" u="sng" dirty="0">
                <a:solidFill>
                  <a:srgbClr val="475467"/>
                </a:solidFill>
                <a:latin typeface="Inter"/>
              </a:rPr>
              <a:t>.</a:t>
            </a:r>
          </a:p>
          <a:p>
            <a:pPr algn="l">
              <a:spcBef>
                <a:spcPts val="900"/>
              </a:spcBef>
              <a:buNone/>
            </a:pPr>
            <a:endParaRPr lang="en-US" b="0" i="0" u="sng" dirty="0">
              <a:solidFill>
                <a:srgbClr val="475467"/>
              </a:solidFill>
              <a:effectLst/>
              <a:latin typeface="Inter"/>
            </a:endParaRP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475467"/>
                </a:solidFill>
                <a:effectLst/>
                <a:latin typeface="Inter"/>
              </a:rPr>
              <a:t>However, we will program it in the “non-preemptive” way....</a:t>
            </a:r>
            <a:endParaRPr lang="en-US" b="0" u="sng" dirty="0">
              <a:solidFill>
                <a:srgbClr val="475467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05211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A9F9B-ACB5-E3F8-6EE7-9C9DE7FD1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6C9C7F-2BCD-EB55-8A32-EC56E8438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E0F7369-C5AD-06AA-57ED-106D178667C5}"/>
              </a:ext>
            </a:extLst>
          </p:cNvPr>
          <p:cNvSpPr/>
          <p:nvPr/>
        </p:nvSpPr>
        <p:spPr>
          <a:xfrm>
            <a:off x="1504335" y="2182764"/>
            <a:ext cx="1917290" cy="25563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09350-4CDC-C916-D196-D8451BBA7C64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62980" y="2438400"/>
            <a:ext cx="0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D1D2DB-41ED-886D-A29C-BCDC882D5F27}"/>
              </a:ext>
            </a:extLst>
          </p:cNvPr>
          <p:cNvSpPr txBox="1"/>
          <p:nvPr/>
        </p:nvSpPr>
        <p:spPr>
          <a:xfrm>
            <a:off x="662219" y="3499839"/>
            <a:ext cx="47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xHandle</a:t>
            </a:r>
            <a:r>
              <a:rPr lang="en-US" dirty="0"/>
              <a:t> is the pointer/address of the task...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1379FB8-0C78-9BD4-20F0-9C38522AC421}"/>
              </a:ext>
            </a:extLst>
          </p:cNvPr>
          <p:cNvSpPr/>
          <p:nvPr/>
        </p:nvSpPr>
        <p:spPr>
          <a:xfrm>
            <a:off x="6212987" y="2748831"/>
            <a:ext cx="1849465" cy="990600"/>
          </a:xfrm>
          <a:prstGeom prst="wedgeRoundRectCallout">
            <a:avLst>
              <a:gd name="adj1" fmla="val -133019"/>
              <a:gd name="adj2" fmla="val 4257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Pointer????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235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985F0-2B92-BB05-CC56-C22A3646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1E69FA-6289-6EBF-D75A-5D23181B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109" y="2745203"/>
            <a:ext cx="2200582" cy="2114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F8D1AD-D283-2D8B-2769-002850251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123" y="2745202"/>
            <a:ext cx="2200582" cy="2114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B18288-F10A-4BEB-D70E-3CB27E55E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23" y="2745201"/>
            <a:ext cx="2200582" cy="2114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FBEC4F-DE75-E9D2-741F-41CC38CFD903}"/>
              </a:ext>
            </a:extLst>
          </p:cNvPr>
          <p:cNvSpPr txBox="1"/>
          <p:nvPr/>
        </p:nvSpPr>
        <p:spPr>
          <a:xfrm>
            <a:off x="609600" y="2191205"/>
            <a:ext cx="263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is inside the house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18C70E-31B4-FC0C-6484-D9C593C841EC}"/>
              </a:ext>
            </a:extLst>
          </p:cNvPr>
          <p:cNvCxnSpPr>
            <a:stCxn id="12" idx="2"/>
          </p:cNvCxnSpPr>
          <p:nvPr/>
        </p:nvCxnSpPr>
        <p:spPr>
          <a:xfrm>
            <a:off x="1925506" y="2560537"/>
            <a:ext cx="1083165" cy="868463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BE22F5-1D29-801F-6898-3EF5FF6423A8}"/>
              </a:ext>
            </a:extLst>
          </p:cNvPr>
          <p:cNvSpPr txBox="1"/>
          <p:nvPr/>
        </p:nvSpPr>
        <p:spPr>
          <a:xfrm>
            <a:off x="838200" y="5545231"/>
            <a:ext cx="366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 is the address of the house!</a:t>
            </a:r>
            <a:endParaRPr lang="nl-N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A1A58E-8F28-8E49-9D0D-8CC32FBCCD49}"/>
              </a:ext>
            </a:extLst>
          </p:cNvPr>
          <p:cNvCxnSpPr>
            <a:cxnSpLocks/>
          </p:cNvCxnSpPr>
          <p:nvPr/>
        </p:nvCxnSpPr>
        <p:spPr>
          <a:xfrm flipV="1">
            <a:off x="2438400" y="4860046"/>
            <a:ext cx="610522" cy="53155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771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89006-9160-CD8A-B387-1BE2A7D7E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669D-FE45-05D7-B0D5-14069D700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11A814-25F4-B0FA-B0F9-9540F800B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513" y="1899627"/>
            <a:ext cx="2200582" cy="2114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53A838-9EFC-3DF7-29F3-E88E857E4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527" y="1899626"/>
            <a:ext cx="2200582" cy="2114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6D209F-1C25-9EE1-B57F-B9CFD8074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7" y="1899625"/>
            <a:ext cx="2200582" cy="2114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A5199F-2106-D173-D3FB-3F47AAC89257}"/>
              </a:ext>
            </a:extLst>
          </p:cNvPr>
          <p:cNvSpPr txBox="1"/>
          <p:nvPr/>
        </p:nvSpPr>
        <p:spPr>
          <a:xfrm>
            <a:off x="426025" y="1368070"/>
            <a:ext cx="263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is inside the house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027CE6-C3DF-389F-B889-410423FC26FB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741931" y="1737402"/>
            <a:ext cx="870080" cy="1000181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071233-D946-961D-1EE1-7D60B03FC94D}"/>
              </a:ext>
            </a:extLst>
          </p:cNvPr>
          <p:cNvSpPr txBox="1"/>
          <p:nvPr/>
        </p:nvSpPr>
        <p:spPr>
          <a:xfrm>
            <a:off x="169604" y="4699655"/>
            <a:ext cx="366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 is the address of the house!</a:t>
            </a:r>
            <a:endParaRPr lang="nl-N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D5186B-CBC0-CF77-DE3F-262C8C4A3BD7}"/>
              </a:ext>
            </a:extLst>
          </p:cNvPr>
          <p:cNvCxnSpPr>
            <a:cxnSpLocks/>
          </p:cNvCxnSpPr>
          <p:nvPr/>
        </p:nvCxnSpPr>
        <p:spPr>
          <a:xfrm flipV="1">
            <a:off x="1769804" y="4014470"/>
            <a:ext cx="610522" cy="53155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AC987D5-406B-26C8-D0CF-207769C20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367" y="1027906"/>
            <a:ext cx="6925642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0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F4C6-D023-854E-7611-BDF11C7F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OS?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67FC7-23D4-A859-0C55-FD7D76F40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95" y="291567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allocate resources between different applications, deciding when they will receive central processing unit (CPU) time or space in memory. 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provide an interface that abstracts the details of accessing hardware details (such as physical memory) to make things easier for programmers.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provide common services, such as an interface for accessing network and disk devices.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endParaRPr lang="en-US" sz="2000" dirty="0"/>
          </a:p>
          <a:p>
            <a:endParaRPr lang="en-US" sz="2000" i="1" dirty="0"/>
          </a:p>
          <a:p>
            <a:pPr marL="0" indent="0">
              <a:buNone/>
            </a:pPr>
            <a:endParaRPr lang="nl-NL" sz="2000" i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A79BE7-FCB8-B721-3A37-AEF4FC506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079" y="136934"/>
            <a:ext cx="1953649" cy="28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FCBC0-BD89-9530-1AB0-F5D2FB4A22C9}"/>
              </a:ext>
            </a:extLst>
          </p:cNvPr>
          <p:cNvSpPr txBox="1"/>
          <p:nvPr/>
        </p:nvSpPr>
        <p:spPr>
          <a:xfrm>
            <a:off x="245807" y="64031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https://en.wikipedia.org/wiki/Operating_system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BBAAD-C547-3F5A-C8A2-E12E90F96B10}"/>
              </a:ext>
            </a:extLst>
          </p:cNvPr>
          <p:cNvSpPr txBox="1"/>
          <p:nvPr/>
        </p:nvSpPr>
        <p:spPr>
          <a:xfrm>
            <a:off x="1042219" y="1658711"/>
            <a:ext cx="76298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“An operating system (OS) is system software that manages computer hardware and software resources, and provides common services for computer programs.”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0E4C0E7-3B5E-5F36-9B90-3B52CCEA0D1A}"/>
              </a:ext>
            </a:extLst>
          </p:cNvPr>
          <p:cNvSpPr/>
          <p:nvPr/>
        </p:nvSpPr>
        <p:spPr>
          <a:xfrm>
            <a:off x="2699303" y="4551454"/>
            <a:ext cx="3586480" cy="1610360"/>
          </a:xfrm>
          <a:prstGeom prst="wedgeRoundRectCallout">
            <a:avLst>
              <a:gd name="adj1" fmla="val -22395"/>
              <a:gd name="adj2" fmla="val -88960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We will focus on this one, more specially on multitasking 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784CDA74-81FE-F41B-3734-38CB96A6A1D1}"/>
                  </a:ext>
                </a:extLst>
              </p:cNvPr>
              <p:cNvSpPr/>
              <p:nvPr/>
            </p:nvSpPr>
            <p:spPr>
              <a:xfrm>
                <a:off x="8035248" y="4694022"/>
                <a:ext cx="3586480" cy="2078426"/>
              </a:xfrm>
              <a:prstGeom prst="wedgeRoundRectCallout">
                <a:avLst>
                  <a:gd name="adj1" fmla="val -91754"/>
                  <a:gd name="adj2" fmla="val -21328"/>
                  <a:gd name="adj3" fmla="val 16667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We </a:t>
                </a:r>
                <a:r>
                  <a:rPr lang="en-US" sz="2400" dirty="0" err="1"/>
                  <a:t>gaan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vooral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kijken</a:t>
                </a:r>
                <a:r>
                  <a:rPr lang="en-US" sz="2400" dirty="0"/>
                  <a:t> hoe </a:t>
                </a:r>
                <a:r>
                  <a:rPr lang="en-US" sz="2400" dirty="0" err="1"/>
                  <a:t>een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nl-NL" sz="2400" dirty="0"/>
                  <a:t>controller dingen "tegelijkertijd" kan doen</a:t>
                </a: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784CDA74-81FE-F41B-3734-38CB96A6A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248" y="4694022"/>
                <a:ext cx="3586480" cy="2078426"/>
              </a:xfrm>
              <a:prstGeom prst="wedgeRoundRectCallout">
                <a:avLst>
                  <a:gd name="adj1" fmla="val -91754"/>
                  <a:gd name="adj2" fmla="val -2132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15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F5CAA-09CA-EA2E-DD5A-EB54E857C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1AE5-46F8-5236-A62D-6AF0A772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5C3A-5791-6ABE-9150-DF2BA63FA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b="1" dirty="0"/>
              <a:t>Timer (</a:t>
            </a:r>
            <a:r>
              <a:rPr lang="en-US" b="1" dirty="0" err="1"/>
              <a:t>vtaskdelay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9BEF817B-1994-4C10-23B5-F2571D554E70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6B160DB-2B42-0106-B06B-0FA23BE1372B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7332B47-81A9-F2F7-73BC-1ACF1E796522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3B88FEF-E315-B64B-0001-6EECC625BBCD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2C0CB25-77AA-B255-3DF6-B60073322C94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mij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“</a:t>
            </a:r>
            <a:r>
              <a:rPr lang="en-US" dirty="0" err="1"/>
              <a:t>sleutel</a:t>
            </a:r>
            <a:r>
              <a:rPr lang="en-US" dirty="0"/>
              <a:t>”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934677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E614-F23E-C587-E18B-E383AFE9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B5FC8-3C46-9B3F-F8B3-AD73A7E41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39" y="1872519"/>
            <a:ext cx="4277322" cy="552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5C8C86-A6C9-463D-0A5F-EDCC9617C7AA}"/>
              </a:ext>
            </a:extLst>
          </p:cNvPr>
          <p:cNvSpPr txBox="1"/>
          <p:nvPr/>
        </p:nvSpPr>
        <p:spPr>
          <a:xfrm>
            <a:off x="388374" y="2945220"/>
            <a:ext cx="60665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i="0" dirty="0">
                <a:solidFill>
                  <a:srgbClr val="475467"/>
                </a:solidFill>
                <a:effectLst/>
                <a:latin typeface="Inter"/>
              </a:rPr>
              <a:t>Delay a task for a given number of ticks. The actual time that the task remains blocked depends on the tick rate. The constant </a:t>
            </a:r>
            <a:r>
              <a:rPr lang="en-US" b="0" i="0" dirty="0" err="1">
                <a:solidFill>
                  <a:srgbClr val="393A34"/>
                </a:solidFill>
                <a:effectLst/>
                <a:latin typeface="SFMono-Regular"/>
              </a:rPr>
              <a:t>portTICK_PERIOD_MS</a:t>
            </a:r>
            <a:r>
              <a:rPr lang="en-US" b="0" i="0" dirty="0">
                <a:solidFill>
                  <a:srgbClr val="393A34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475467"/>
                </a:solidFill>
                <a:effectLst/>
                <a:latin typeface="Inter"/>
              </a:rPr>
              <a:t>can be used to calculate real time from the tick rate - with the resolution of one tick period.</a:t>
            </a:r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3F3ADA-19F9-65C9-855D-272D6650006B}"/>
              </a:ext>
            </a:extLst>
          </p:cNvPr>
          <p:cNvSpPr txBox="1"/>
          <p:nvPr/>
        </p:nvSpPr>
        <p:spPr>
          <a:xfrm>
            <a:off x="742335" y="6008809"/>
            <a:ext cx="107073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https://www.freertos.org/Documentation/02-Kernel/04-API-references/02-Task-control/01-vTaskDelay</a:t>
            </a:r>
            <a:endParaRPr lang="nl-NL" dirty="0"/>
          </a:p>
          <a:p>
            <a:endParaRPr lang="nl-NL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309DD93-FD01-8518-CD11-8BD01BC73C95}"/>
              </a:ext>
            </a:extLst>
          </p:cNvPr>
          <p:cNvSpPr/>
          <p:nvPr/>
        </p:nvSpPr>
        <p:spPr>
          <a:xfrm>
            <a:off x="7332405" y="3748598"/>
            <a:ext cx="3785420" cy="885721"/>
          </a:xfrm>
          <a:prstGeom prst="wedgeRoundRectCallout">
            <a:avLst>
              <a:gd name="adj1" fmla="val -69404"/>
              <a:gd name="adj2" fmla="val -5434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Hangt</a:t>
            </a:r>
            <a:r>
              <a:rPr lang="en-US" dirty="0"/>
              <a:t>  van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portTICK_PERIOD_MS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af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hoe lang de "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machtsovergave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"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periode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is....</a:t>
            </a:r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1425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C558E-07BE-8C2C-EFBF-7FB824375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B1943-471D-23A4-3879-AB19EBE20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1A50BE-D67A-1732-6A35-DDFCDC827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906A57-B734-A89B-FF84-35A9F6828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B660E3F-CAD2-58CF-CAAB-9B378A59F7B3}"/>
              </a:ext>
            </a:extLst>
          </p:cNvPr>
          <p:cNvSpPr/>
          <p:nvPr/>
        </p:nvSpPr>
        <p:spPr>
          <a:xfrm>
            <a:off x="9006348" y="5062213"/>
            <a:ext cx="2792362" cy="885721"/>
          </a:xfrm>
          <a:prstGeom prst="wedgeRoundRectCallout">
            <a:avLst>
              <a:gd name="adj1" fmla="val -82911"/>
              <a:gd name="adj2" fmla="val -587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 task print </a:t>
            </a:r>
            <a:r>
              <a:rPr lang="en-US" dirty="0" err="1"/>
              <a:t>elke</a:t>
            </a:r>
            <a:r>
              <a:rPr lang="en-US" dirty="0"/>
              <a:t> </a:t>
            </a:r>
            <a:r>
              <a:rPr lang="en-US" dirty="0" err="1"/>
              <a:t>keer</a:t>
            </a:r>
            <a:r>
              <a:rPr lang="en-US" dirty="0"/>
              <a:t> "Hello..."  en </a:t>
            </a:r>
            <a:r>
              <a:rPr lang="en-US" dirty="0" err="1"/>
              <a:t>geeft</a:t>
            </a:r>
            <a:r>
              <a:rPr lang="en-US" dirty="0"/>
              <a:t> dan de </a:t>
            </a:r>
            <a:r>
              <a:rPr lang="en-US" dirty="0" err="1"/>
              <a:t>macht</a:t>
            </a:r>
            <a:r>
              <a:rPr lang="en-US" dirty="0"/>
              <a:t> over </a:t>
            </a:r>
            <a:r>
              <a:rPr lang="en-US" dirty="0" err="1"/>
              <a:t>voor</a:t>
            </a:r>
            <a:r>
              <a:rPr lang="en-US" dirty="0"/>
              <a:t> x ticks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367905C-9FF9-C0A1-093E-2931EF84BBA9}"/>
              </a:ext>
            </a:extLst>
          </p:cNvPr>
          <p:cNvSpPr/>
          <p:nvPr/>
        </p:nvSpPr>
        <p:spPr>
          <a:xfrm>
            <a:off x="234926" y="4176492"/>
            <a:ext cx="2792362" cy="885721"/>
          </a:xfrm>
          <a:prstGeom prst="wedgeRoundRectCallout">
            <a:avLst>
              <a:gd name="adj1" fmla="val 61807"/>
              <a:gd name="adj2" fmla="val 11660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Huh? Wat </a:t>
            </a:r>
            <a:r>
              <a:rPr lang="en-US" dirty="0" err="1"/>
              <a:t>gebeurt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? </a:t>
            </a:r>
          </a:p>
          <a:p>
            <a:pPr algn="ctr"/>
            <a:r>
              <a:rPr lang="en-US" dirty="0"/>
              <a:t>Let's discuss!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087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31E3E-4BBF-95F0-1B59-9A1322D55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5C50-C2D0-002B-BFF1-BEE28AD5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858391-D8DF-DE3C-1107-8B722254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9753BE-54BF-DAE3-EBAC-8436F6BF2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4518407-7AD8-2E0A-9BE0-7DE6F20CF724}"/>
              </a:ext>
            </a:extLst>
          </p:cNvPr>
          <p:cNvSpPr/>
          <p:nvPr/>
        </p:nvSpPr>
        <p:spPr>
          <a:xfrm>
            <a:off x="347871" y="2862471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82788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4926B-F442-1328-8C29-5AF31DA12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C243-C729-85E9-CF21-92F6B8D2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7E76A-7F55-48BD-4281-F163CC127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DA14D3A-30F6-3275-2866-E2701C81BF57}"/>
              </a:ext>
            </a:extLst>
          </p:cNvPr>
          <p:cNvSpPr/>
          <p:nvPr/>
        </p:nvSpPr>
        <p:spPr>
          <a:xfrm>
            <a:off x="347871" y="2862471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EF5004-4C96-CB3D-835F-2D0C52B63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48" y="0"/>
            <a:ext cx="4759657" cy="6858000"/>
          </a:xfrm>
          <a:prstGeom prst="rect">
            <a:avLst/>
          </a:prstGeom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C397F70C-F99F-9380-F0FE-F9FE587EACAF}"/>
              </a:ext>
            </a:extLst>
          </p:cNvPr>
          <p:cNvSpPr/>
          <p:nvPr/>
        </p:nvSpPr>
        <p:spPr>
          <a:xfrm>
            <a:off x="8586481" y="4655279"/>
            <a:ext cx="2623930" cy="1699590"/>
          </a:xfrm>
          <a:prstGeom prst="wedgeRoundRectCallout">
            <a:avLst>
              <a:gd name="adj1" fmla="val -86049"/>
              <a:gd name="adj2" fmla="val 3972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Normaal</a:t>
            </a:r>
            <a:r>
              <a:rPr lang="en-US" sz="1600" dirty="0"/>
              <a:t>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hier</a:t>
            </a:r>
            <a:r>
              <a:rPr lang="en-US" sz="1600" dirty="0"/>
              <a:t> de </a:t>
            </a:r>
            <a:r>
              <a:rPr lang="en-US" sz="1600" dirty="0" err="1"/>
              <a:t>programma</a:t>
            </a:r>
            <a:r>
              <a:rPr lang="en-US" sz="1600" dirty="0"/>
              <a:t> flow </a:t>
            </a:r>
            <a:r>
              <a:rPr lang="en-US" sz="1600" dirty="0" err="1"/>
              <a:t>beschreven</a:t>
            </a:r>
            <a:r>
              <a:rPr lang="en-US" sz="1600" dirty="0"/>
              <a:t>, </a:t>
            </a:r>
            <a:r>
              <a:rPr lang="en-US" sz="1600" dirty="0" err="1"/>
              <a:t>dat</a:t>
            </a:r>
            <a:r>
              <a:rPr lang="en-US" sz="1600" dirty="0"/>
              <a:t> </a:t>
            </a:r>
            <a:r>
              <a:rPr lang="en-US" sz="1600" dirty="0" err="1"/>
              <a:t>gaan</a:t>
            </a:r>
            <a:r>
              <a:rPr lang="en-US" sz="1600" dirty="0"/>
              <a:t> we </a:t>
            </a:r>
            <a:r>
              <a:rPr lang="en-US" sz="1600" dirty="0" err="1"/>
              <a:t>vanaf</a:t>
            </a:r>
            <a:r>
              <a:rPr lang="en-US" sz="1600" dirty="0"/>
              <a:t> nu </a:t>
            </a:r>
            <a:r>
              <a:rPr lang="en-US" sz="1600" dirty="0" err="1"/>
              <a:t>anders</a:t>
            </a:r>
            <a:r>
              <a:rPr lang="en-US" sz="1600" dirty="0"/>
              <a:t> </a:t>
            </a:r>
            <a:r>
              <a:rPr lang="en-US" sz="1600" dirty="0" err="1"/>
              <a:t>doen</a:t>
            </a:r>
            <a:r>
              <a:rPr lang="en-US" sz="1600" dirty="0"/>
              <a:t>!!!</a:t>
            </a:r>
            <a:endParaRPr lang="nl-NL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3C67C5-EC2E-FCE2-1C8D-1DFFAFC22A40}"/>
              </a:ext>
            </a:extLst>
          </p:cNvPr>
          <p:cNvSpPr txBox="1"/>
          <p:nvPr/>
        </p:nvSpPr>
        <p:spPr>
          <a:xfrm>
            <a:off x="8251781" y="601430"/>
            <a:ext cx="295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 WERE USED TO!!!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766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70D4E-534D-465F-FEC1-89806641D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F2C14-67E6-7C21-0F5B-7D79CF648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25422F-D8EC-3DD8-65D2-F2D1AE168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AE99DC-51AF-DE35-BA02-BB0A02EC7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0C707AA-8970-C5E4-D2B1-D055CCAEC4D4}"/>
              </a:ext>
            </a:extLst>
          </p:cNvPr>
          <p:cNvSpPr/>
          <p:nvPr/>
        </p:nvSpPr>
        <p:spPr>
          <a:xfrm>
            <a:off x="347871" y="2852532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F436DD4-1E57-7CE6-6990-2F7C3E7B54A1}"/>
              </a:ext>
            </a:extLst>
          </p:cNvPr>
          <p:cNvSpPr/>
          <p:nvPr/>
        </p:nvSpPr>
        <p:spPr>
          <a:xfrm>
            <a:off x="276586" y="219868"/>
            <a:ext cx="2623930" cy="2155584"/>
          </a:xfrm>
          <a:prstGeom prst="wedgeRoundRectCallout">
            <a:avLst>
              <a:gd name="adj1" fmla="val 105240"/>
              <a:gd name="adj2" fmla="val -100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de constructor </a:t>
            </a:r>
            <a:r>
              <a:rPr lang="en-US" sz="1600" dirty="0" err="1"/>
              <a:t>staat</a:t>
            </a:r>
            <a:r>
              <a:rPr lang="en-US" sz="1600" dirty="0"/>
              <a:t> </a:t>
            </a:r>
            <a:r>
              <a:rPr lang="en-US" sz="1600" dirty="0" err="1"/>
              <a:t>dat</a:t>
            </a:r>
            <a:r>
              <a:rPr lang="en-US" sz="1600" dirty="0"/>
              <a:t> er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dirty="0" err="1"/>
              <a:t>aantal</a:t>
            </a:r>
            <a:r>
              <a:rPr lang="en-US" sz="1600" dirty="0"/>
              <a:t> </a:t>
            </a:r>
            <a:r>
              <a:rPr lang="en-US" sz="1600" dirty="0" err="1"/>
              <a:t>argumenten</a:t>
            </a:r>
            <a:r>
              <a:rPr lang="en-US" sz="1600" dirty="0"/>
              <a:t> </a:t>
            </a:r>
            <a:r>
              <a:rPr lang="en-US" sz="1600" dirty="0" err="1"/>
              <a:t>meegegeven</a:t>
            </a:r>
            <a:r>
              <a:rPr lang="en-US" sz="1600" dirty="0"/>
              <a:t> </a:t>
            </a:r>
            <a:r>
              <a:rPr lang="en-US" sz="1600" dirty="0" err="1"/>
              <a:t>kunnen</a:t>
            </a:r>
            <a:r>
              <a:rPr lang="en-US" sz="1600" dirty="0"/>
              <a:t> </a:t>
            </a:r>
            <a:r>
              <a:rPr lang="en-US" sz="1600" dirty="0" err="1"/>
              <a:t>worden</a:t>
            </a:r>
            <a:r>
              <a:rPr lang="en-US" sz="1600" dirty="0"/>
              <a:t>, </a:t>
            </a:r>
            <a:r>
              <a:rPr lang="en-US" sz="1600" dirty="0" err="1"/>
              <a:t>wij</a:t>
            </a:r>
            <a:r>
              <a:rPr lang="en-US" sz="1600" dirty="0"/>
              <a:t> </a:t>
            </a:r>
            <a:r>
              <a:rPr lang="en-US" sz="1600" dirty="0" err="1"/>
              <a:t>hebben</a:t>
            </a:r>
            <a:r>
              <a:rPr lang="en-US" sz="1600" dirty="0"/>
              <a:t> </a:t>
            </a:r>
            <a:r>
              <a:rPr lang="en-US" sz="1600" dirty="0" err="1"/>
              <a:t>enkel</a:t>
            </a:r>
            <a:r>
              <a:rPr lang="en-US" sz="1600" dirty="0"/>
              <a:t> de </a:t>
            </a:r>
            <a:r>
              <a:rPr lang="en-US" sz="1600" dirty="0" err="1"/>
              <a:t>eerste</a:t>
            </a:r>
            <a:r>
              <a:rPr lang="en-US" sz="1600" dirty="0"/>
              <a:t> 2 </a:t>
            </a:r>
            <a:r>
              <a:rPr lang="en-US" sz="1600" dirty="0" err="1"/>
              <a:t>meegegeven</a:t>
            </a:r>
            <a:r>
              <a:rPr lang="en-US" sz="1600" dirty="0"/>
              <a:t>, de rest </a:t>
            </a:r>
            <a:r>
              <a:rPr lang="en-US" sz="1600" dirty="0" err="1"/>
              <a:t>neemt</a:t>
            </a:r>
            <a:r>
              <a:rPr lang="en-US" sz="1600" dirty="0"/>
              <a:t> </a:t>
            </a:r>
            <a:r>
              <a:rPr lang="en-US" sz="1600" dirty="0" err="1"/>
              <a:t>hij</a:t>
            </a:r>
            <a:r>
              <a:rPr lang="en-US" sz="1600" dirty="0"/>
              <a:t> de </a:t>
            </a:r>
            <a:r>
              <a:rPr lang="en-US" sz="1600" dirty="0" err="1"/>
              <a:t>standaardwaarden</a:t>
            </a:r>
            <a:r>
              <a:rPr lang="en-US" sz="1600" dirty="0"/>
              <a:t> over</a:t>
            </a:r>
            <a:endParaRPr lang="nl-NL" sz="16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831C527-B2A7-E272-228D-D88A06FBFE5A}"/>
              </a:ext>
            </a:extLst>
          </p:cNvPr>
          <p:cNvSpPr/>
          <p:nvPr/>
        </p:nvSpPr>
        <p:spPr>
          <a:xfrm>
            <a:off x="9144000" y="104362"/>
            <a:ext cx="2771414" cy="1108212"/>
          </a:xfrm>
          <a:prstGeom prst="wedgeRoundRectCallout">
            <a:avLst>
              <a:gd name="adj1" fmla="val -71945"/>
              <a:gd name="adj2" fmla="val 6324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de initializer list </a:t>
            </a:r>
            <a:r>
              <a:rPr lang="en-US" sz="1600" dirty="0" err="1"/>
              <a:t>wordt</a:t>
            </a:r>
            <a:r>
              <a:rPr lang="en-US" sz="1600" dirty="0"/>
              <a:t> tag </a:t>
            </a:r>
            <a:r>
              <a:rPr lang="en-US" sz="1600" dirty="0" err="1"/>
              <a:t>gekopieerd</a:t>
            </a:r>
            <a:r>
              <a:rPr lang="en-US" sz="1600" dirty="0"/>
              <a:t> </a:t>
            </a:r>
            <a:r>
              <a:rPr lang="en-US" sz="1600" dirty="0" err="1"/>
              <a:t>naar</a:t>
            </a:r>
            <a:r>
              <a:rPr lang="en-US" sz="1600" dirty="0"/>
              <a:t> tag, en </a:t>
            </a:r>
            <a:r>
              <a:rPr lang="en-US" sz="1600" dirty="0" err="1"/>
              <a:t>pdMS_TO_TICKS</a:t>
            </a:r>
            <a:r>
              <a:rPr lang="en-US" sz="1600" dirty="0"/>
              <a:t>(</a:t>
            </a:r>
            <a:r>
              <a:rPr lang="en-US" sz="1600" dirty="0" err="1"/>
              <a:t>periodMs</a:t>
            </a:r>
            <a:r>
              <a:rPr lang="en-US" sz="1600" dirty="0"/>
              <a:t>) </a:t>
            </a:r>
            <a:r>
              <a:rPr lang="en-US" sz="1600" dirty="0" err="1"/>
              <a:t>naar</a:t>
            </a:r>
            <a:r>
              <a:rPr lang="en-US" sz="1600" dirty="0"/>
              <a:t> </a:t>
            </a:r>
            <a:r>
              <a:rPr lang="en-US" sz="1600" dirty="0" err="1"/>
              <a:t>delayTicks</a:t>
            </a:r>
            <a:endParaRPr lang="nl-NL" sz="1600" dirty="0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D682F0-4B67-3B27-9D09-614F2B360684}"/>
              </a:ext>
            </a:extLst>
          </p:cNvPr>
          <p:cNvSpPr/>
          <p:nvPr/>
        </p:nvSpPr>
        <p:spPr>
          <a:xfrm>
            <a:off x="5983357" y="2463249"/>
            <a:ext cx="2771414" cy="1108212"/>
          </a:xfrm>
          <a:prstGeom prst="wedgeRoundRectCallout">
            <a:avLst>
              <a:gd name="adj1" fmla="val -79834"/>
              <a:gd name="adj2" fmla="val -811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Als </a:t>
            </a:r>
            <a:r>
              <a:rPr lang="en-US" sz="1600" dirty="0" err="1"/>
              <a:t>eerste</a:t>
            </a:r>
            <a:r>
              <a:rPr lang="en-US" sz="1600" dirty="0"/>
              <a:t> </a:t>
            </a:r>
            <a:r>
              <a:rPr lang="en-US" sz="1600" dirty="0" err="1"/>
              <a:t>taak</a:t>
            </a:r>
            <a:r>
              <a:rPr lang="en-US" sz="1600" dirty="0"/>
              <a:t> van de constructor </a:t>
            </a:r>
            <a:r>
              <a:rPr lang="en-US" sz="1600" dirty="0" err="1"/>
              <a:t>maakt</a:t>
            </a:r>
            <a:r>
              <a:rPr lang="en-US" sz="1600" dirty="0"/>
              <a:t> </a:t>
            </a:r>
            <a:r>
              <a:rPr lang="en-US" sz="1600" dirty="0" err="1"/>
              <a:t>hij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dirty="0" err="1"/>
              <a:t>FreeRTOS</a:t>
            </a:r>
            <a:r>
              <a:rPr lang="en-US" sz="1600" dirty="0"/>
              <a:t> </a:t>
            </a:r>
            <a:r>
              <a:rPr lang="en-US" sz="1600" dirty="0" err="1"/>
              <a:t>taak</a:t>
            </a:r>
            <a:r>
              <a:rPr lang="en-US" sz="1600" dirty="0"/>
              <a:t> aan. </a:t>
            </a:r>
            <a:endParaRPr lang="nl-NL" sz="1600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514AE3D6-FF45-47B9-8889-37D24E96B6CD}"/>
              </a:ext>
            </a:extLst>
          </p:cNvPr>
          <p:cNvSpPr/>
          <p:nvPr/>
        </p:nvSpPr>
        <p:spPr>
          <a:xfrm>
            <a:off x="9226826" y="4950968"/>
            <a:ext cx="2771414" cy="1108212"/>
          </a:xfrm>
          <a:prstGeom prst="wedgeRoundRectCallout">
            <a:avLst>
              <a:gd name="adj1" fmla="val -73378"/>
              <a:gd name="adj2" fmla="val 4171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De </a:t>
            </a:r>
            <a:r>
              <a:rPr lang="en-US" sz="1600" dirty="0" err="1"/>
              <a:t>taskwrapper</a:t>
            </a:r>
            <a:r>
              <a:rPr lang="en-US" sz="1600" dirty="0"/>
              <a:t> </a:t>
            </a:r>
            <a:r>
              <a:rPr lang="en-US" sz="1600" dirty="0" err="1"/>
              <a:t>voert</a:t>
            </a:r>
            <a:r>
              <a:rPr lang="en-US" sz="1600" dirty="0"/>
              <a:t> de run </a:t>
            </a:r>
            <a:r>
              <a:rPr lang="en-US" sz="1600" dirty="0" err="1"/>
              <a:t>methode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 uit</a:t>
            </a:r>
            <a:endParaRPr lang="nl-NL" sz="1600" dirty="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AE35E3D-9404-527D-1C69-CE8E9A7666EE}"/>
              </a:ext>
            </a:extLst>
          </p:cNvPr>
          <p:cNvSpPr/>
          <p:nvPr/>
        </p:nvSpPr>
        <p:spPr>
          <a:xfrm>
            <a:off x="9339470" y="2221020"/>
            <a:ext cx="2771414" cy="730902"/>
          </a:xfrm>
          <a:prstGeom prst="wedgeRoundRectCallout">
            <a:avLst>
              <a:gd name="adj1" fmla="val -146539"/>
              <a:gd name="adj2" fmla="val -6859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En die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dus</a:t>
            </a:r>
            <a:r>
              <a:rPr lang="en-US" sz="1600" dirty="0"/>
              <a:t> </a:t>
            </a:r>
            <a:r>
              <a:rPr lang="en-US" sz="1600" dirty="0" err="1"/>
              <a:t>gestart</a:t>
            </a:r>
            <a:r>
              <a:rPr lang="en-US" sz="1600" dirty="0"/>
              <a:t> </a:t>
            </a:r>
            <a:r>
              <a:rPr lang="en-US" sz="1600" dirty="0" err="1"/>
              <a:t>als</a:t>
            </a:r>
            <a:r>
              <a:rPr lang="en-US" sz="1600" dirty="0"/>
              <a:t> de </a:t>
            </a:r>
            <a:r>
              <a:rPr lang="en-US" sz="1600" dirty="0" err="1"/>
              <a:t>taak</a:t>
            </a:r>
            <a:r>
              <a:rPr lang="en-US" sz="1600" dirty="0"/>
              <a:t> </a:t>
            </a:r>
            <a:r>
              <a:rPr lang="en-US" sz="1600" dirty="0" err="1"/>
              <a:t>aangemaakt</a:t>
            </a:r>
            <a:r>
              <a:rPr lang="en-US" sz="1600" dirty="0"/>
              <a:t> </a:t>
            </a:r>
            <a:r>
              <a:rPr lang="en-US" sz="1600" dirty="0" err="1"/>
              <a:t>wordt</a:t>
            </a:r>
            <a:r>
              <a:rPr lang="en-US" sz="1600" dirty="0"/>
              <a:t>!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65508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18A5-2A66-F177-EB6C-1B7E08C34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C8370-C706-213B-4A8F-9602EBAA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27E8B-E06D-0565-99B7-5C5B839DC019}"/>
              </a:ext>
            </a:extLst>
          </p:cNvPr>
          <p:cNvSpPr txBox="1"/>
          <p:nvPr/>
        </p:nvSpPr>
        <p:spPr>
          <a:xfrm>
            <a:off x="535264" y="2329531"/>
            <a:ext cx="1056443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3600" dirty="0"/>
              <a:t>See: </a:t>
            </a:r>
          </a:p>
          <a:p>
            <a:r>
              <a:rPr lang="en-US" sz="1600" dirty="0">
                <a:hlinkClick r:id="rId2"/>
              </a:rPr>
              <a:t>https://github.com/HU-TI-DEV/TI-S3/blob/main/programma/lesprogramma/programma-OS-STD-Code.md#vtaskdelay</a:t>
            </a:r>
            <a:endParaRPr lang="en-US" sz="1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76EDB7B-B4D6-3681-3889-0C68E60CEF54}"/>
              </a:ext>
            </a:extLst>
          </p:cNvPr>
          <p:cNvSpPr/>
          <p:nvPr/>
        </p:nvSpPr>
        <p:spPr>
          <a:xfrm>
            <a:off x="6096000" y="4528469"/>
            <a:ext cx="4722400" cy="1676400"/>
          </a:xfrm>
          <a:prstGeom prst="wedgeRoundRectCallout">
            <a:avLst>
              <a:gd name="adj1" fmla="val 20387"/>
              <a:gd name="adj2" fmla="val -934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4065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A269F-4069-1DD9-4C49-BDF85A82A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875B-960F-958F-D631-C8EA2ED0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1942F-E987-D780-F1D3-0C7B1E88C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waiting on </a:t>
            </a:r>
            <a:r>
              <a:rPr lang="en-US" b="1" dirty="0" err="1"/>
              <a:t>eventgroups</a:t>
            </a:r>
            <a:r>
              <a:rPr lang="en-US" b="1" dirty="0"/>
              <a:t> (</a:t>
            </a:r>
            <a:r>
              <a:rPr lang="nl-NL" b="1" dirty="0" err="1"/>
              <a:t>xEventGroupWaitBits</a:t>
            </a:r>
            <a:r>
              <a:rPr lang="nl-NL" b="1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2FF82CD-E726-81EC-31FF-1A9BCCC458FF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DCA6425-556A-9F02-D2EE-6E8CC36FEA4F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5FD14A3-8267-A88D-C4F1-47F883265590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D719223-2B4F-52EE-A9F1-6C37E0DD3960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EF23570-5B61-3B75-5BA6-8D860315BFB1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mij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“</a:t>
            </a:r>
            <a:r>
              <a:rPr lang="en-US" dirty="0" err="1"/>
              <a:t>sleutel</a:t>
            </a:r>
            <a:r>
              <a:rPr lang="en-US" dirty="0"/>
              <a:t>”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644063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6FEE1-7350-592C-070F-F08286DBB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xEventGroupCreate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3223D-81E2-09B9-1C05-4CF9CA3BC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41" y="2572328"/>
            <a:ext cx="4105848" cy="533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5E2C98-3FC0-2027-E30C-57D6D548A2ED}"/>
              </a:ext>
            </a:extLst>
          </p:cNvPr>
          <p:cNvSpPr txBox="1"/>
          <p:nvPr/>
        </p:nvSpPr>
        <p:spPr>
          <a:xfrm>
            <a:off x="344129" y="6211669"/>
            <a:ext cx="12909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https://freertos.org/Documentation/02-Kernel/04-API-references/12-Event-groups-or-flags/01-xEventGroupCreate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83814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56515-200C-A386-F2E4-545B25A6B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EB71F-67D8-0E12-C945-131FF1E82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dirty="0" err="1"/>
              <a:t>xEventGroupCreate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5FD26-6C9D-821D-356C-62FA74E6D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833" y="1318034"/>
            <a:ext cx="8326012" cy="358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524FA0-FE8D-060A-68B7-1710C14C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7048"/>
            <a:ext cx="4404852" cy="125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64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D3F3-4903-F195-B81F-5A90EB4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1C52B-473C-C400-4333-20527FF8D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1969</a:t>
            </a:r>
          </a:p>
          <a:p>
            <a:pPr lvl="1"/>
            <a:r>
              <a:rPr lang="en-US" dirty="0"/>
              <a:t>AGC (Apollo Guidance Computer)</a:t>
            </a:r>
          </a:p>
          <a:p>
            <a:pPr lvl="1"/>
            <a:r>
              <a:rPr lang="en-US" dirty="0"/>
              <a:t>used Multi tasking (key aspect of OS’s)</a:t>
            </a:r>
          </a:p>
          <a:p>
            <a:pPr lvl="1"/>
            <a:r>
              <a:rPr lang="en-US" dirty="0"/>
              <a:t>prevented disaster when 1 sub program was overloaded... </a:t>
            </a:r>
            <a:endParaRPr lang="nl-NL" dirty="0"/>
          </a:p>
        </p:txBody>
      </p:sp>
      <p:pic>
        <p:nvPicPr>
          <p:cNvPr id="1026" name="Picture 2" descr="View of Apollo 11 Lunar Module as it rested on lunar surface">
            <a:extLst>
              <a:ext uri="{FF2B5EF4-FFF2-40B4-BE49-F238E27FC236}">
                <a16:creationId xmlns:a16="http://schemas.microsoft.com/office/drawing/2014/main" id="{5B326FBA-6EE2-017A-B0F0-E769DA88C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239" y="637352"/>
            <a:ext cx="3319227" cy="22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2F25D8-3180-F5F7-984B-B95A2FF4A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662" y="3569110"/>
            <a:ext cx="5844337" cy="3253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313654-B142-3800-11FA-6BD0DFA70034}"/>
              </a:ext>
            </a:extLst>
          </p:cNvPr>
          <p:cNvSpPr txBox="1"/>
          <p:nvPr/>
        </p:nvSpPr>
        <p:spPr>
          <a:xfrm>
            <a:off x="77821" y="6085758"/>
            <a:ext cx="60943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4"/>
              </a:rPr>
              <a:t>https://www.youtube.com/watch?v=XHN6LV_1dWk</a:t>
            </a:r>
            <a:endParaRPr lang="nl-NL" dirty="0"/>
          </a:p>
          <a:p>
            <a:r>
              <a:rPr lang="nl-NL" dirty="0">
                <a:hlinkClick r:id="rId5"/>
              </a:rPr>
              <a:t>https://www.ibiblio.org/apollo/ForDummies.html#gsc.tab=0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1028" name="Picture 4" descr="That Time When Computer Memory Was Handwoven by Women | Amusing Planet">
            <a:extLst>
              <a:ext uri="{FF2B5EF4-FFF2-40B4-BE49-F238E27FC236}">
                <a16:creationId xmlns:a16="http://schemas.microsoft.com/office/drawing/2014/main" id="{B3AFDE56-437A-D6E9-D527-1B7B90092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42" y="3775723"/>
            <a:ext cx="3291348" cy="207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43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B614-BC9F-1F12-7CED-7B304028C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FB74-173C-7F84-06E0-665C748AD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sz="3600" dirty="0" err="1"/>
              <a:t>xEventGroupCreate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CED51-49F4-8BB1-AAC7-2CBEBB8E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339" y="0"/>
            <a:ext cx="766866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01E0E-A92D-51B0-2E72-EC48E39E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7048"/>
            <a:ext cx="4404852" cy="1258529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66452DC3-1069-DC79-DFD6-0C5A4B8DC033}"/>
              </a:ext>
            </a:extLst>
          </p:cNvPr>
          <p:cNvSpPr/>
          <p:nvPr/>
        </p:nvSpPr>
        <p:spPr>
          <a:xfrm>
            <a:off x="7384025" y="1189243"/>
            <a:ext cx="4437307" cy="964022"/>
          </a:xfrm>
          <a:prstGeom prst="wedgeRoundRectCallout">
            <a:avLst>
              <a:gd name="adj1" fmla="val -17701"/>
              <a:gd name="adj2" fmla="val 765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de </a:t>
            </a:r>
            <a:r>
              <a:rPr lang="en-US" dirty="0" err="1"/>
              <a:t>macht</a:t>
            </a:r>
            <a:r>
              <a:rPr lang="en-US" dirty="0"/>
              <a:t> </a:t>
            </a:r>
            <a:r>
              <a:rPr lang="en-US" dirty="0" err="1"/>
              <a:t>overgegeven</a:t>
            </a:r>
            <a:r>
              <a:rPr lang="en-US" dirty="0"/>
              <a:t> </a:t>
            </a:r>
            <a:r>
              <a:rPr lang="en-US" dirty="0" err="1"/>
              <a:t>totdat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bit0  of bit 4 </a:t>
            </a:r>
            <a:r>
              <a:rPr lang="en-US" dirty="0" err="1"/>
              <a:t>zet</a:t>
            </a:r>
            <a:r>
              <a:rPr lang="en-US" dirty="0"/>
              <a:t>... dan pas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wakker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561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E3AD6-59EF-B410-B605-3E803B2D4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57F624-6EB4-B903-796F-BE6A2053EE19}"/>
              </a:ext>
            </a:extLst>
          </p:cNvPr>
          <p:cNvSpPr txBox="1"/>
          <p:nvPr/>
        </p:nvSpPr>
        <p:spPr>
          <a:xfrm>
            <a:off x="223765" y="2062505"/>
            <a:ext cx="1067407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3600" dirty="0"/>
              <a:t>See:</a:t>
            </a:r>
          </a:p>
          <a:p>
            <a:r>
              <a:rPr lang="en-US" sz="1600" dirty="0">
                <a:hlinkClick r:id="rId2"/>
              </a:rPr>
              <a:t>https://github.com/HU-TI-DEV/TI-S3/blob/main/programma/lesprogramma/programma-OS-STD-Code.md#EventGroup</a:t>
            </a:r>
            <a:endParaRPr lang="en-US" sz="1600" dirty="0"/>
          </a:p>
          <a:p>
            <a:endParaRPr lang="en-US" sz="1600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D4188BA-B6D8-0FE8-CAE6-6DF6C56DF2D0}"/>
              </a:ext>
            </a:extLst>
          </p:cNvPr>
          <p:cNvSpPr/>
          <p:nvPr/>
        </p:nvSpPr>
        <p:spPr>
          <a:xfrm>
            <a:off x="6096000" y="4528469"/>
            <a:ext cx="4722400" cy="1676400"/>
          </a:xfrm>
          <a:prstGeom prst="wedgeRoundRectCallout">
            <a:avLst>
              <a:gd name="adj1" fmla="val 20387"/>
              <a:gd name="adj2" fmla="val -934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EFDBB4-A347-1A3B-63E0-E6780111FE6E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/>
              <a:t>xEventGroupCreate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93778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88762-78AD-A106-9B83-C0AB3C4EB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6832-C179-C459-50D9-8F7E01AE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1D8EA-7B7A-6617-7132-14D70DA95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b="1" dirty="0"/>
              <a:t>waiting on queues (</a:t>
            </a:r>
            <a:r>
              <a:rPr lang="nl-NL" b="1" dirty="0" err="1"/>
              <a:t>xQueueReceive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DB637C3-4692-5B71-6EC4-515EFB9DA4E3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BBC8607-B4BF-B9C9-25E1-1B234194D1B5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8379DBA-1FA4-2329-7981-653F1B2B436D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B435E86-88B0-75B3-5C4A-63D7661FD552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37A818F-140B-A14C-C8CA-E96D395A8345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mij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“</a:t>
            </a:r>
            <a:r>
              <a:rPr lang="en-US" dirty="0" err="1"/>
              <a:t>sleutel</a:t>
            </a:r>
            <a:r>
              <a:rPr lang="en-US" dirty="0"/>
              <a:t>”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016735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9B2F1-32E4-D271-88C6-D72D598B5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54269-4046-EBDB-8430-B24DAA919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12A6B-A42B-B95C-F66E-21CB6C846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075" y="2776446"/>
            <a:ext cx="4829849" cy="1305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0170C1-3965-66BE-507F-F18B4BA81108}"/>
              </a:ext>
            </a:extLst>
          </p:cNvPr>
          <p:cNvSpPr txBox="1"/>
          <p:nvPr/>
        </p:nvSpPr>
        <p:spPr>
          <a:xfrm>
            <a:off x="272871" y="6286597"/>
            <a:ext cx="11270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https://www.freertos.org/Documentation/02-Kernel/04-API-references/06-Queues/09-xQueueReceive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8175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77396-2DCB-AB3E-4A57-6BC372EC4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12D5-D6A4-3912-A9AB-F38956B1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FCCBE-B339-35C0-4678-07755D54B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091" y="94784"/>
            <a:ext cx="9735909" cy="6668431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F69B2DF-33F4-3EC2-F89C-34162EAD9FDC}"/>
              </a:ext>
            </a:extLst>
          </p:cNvPr>
          <p:cNvSpPr/>
          <p:nvPr/>
        </p:nvSpPr>
        <p:spPr>
          <a:xfrm>
            <a:off x="7354529" y="4965290"/>
            <a:ext cx="4358649" cy="767274"/>
          </a:xfrm>
          <a:prstGeom prst="wedgeRoundRectCallout">
            <a:avLst>
              <a:gd name="adj1" fmla="val -27846"/>
              <a:gd name="adj2" fmla="val 6554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Hij </a:t>
            </a:r>
            <a:r>
              <a:rPr lang="en-US" dirty="0" err="1"/>
              <a:t>maakt</a:t>
            </a:r>
            <a:r>
              <a:rPr lang="en-US" dirty="0"/>
              <a:t> 2 taken, 1 die </a:t>
            </a:r>
            <a:r>
              <a:rPr lang="en-US" dirty="0" err="1"/>
              <a:t>berichten</a:t>
            </a:r>
            <a:r>
              <a:rPr lang="en-US" dirty="0"/>
              <a:t> post, en de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leest</a:t>
            </a:r>
            <a:r>
              <a:rPr lang="en-US" dirty="0"/>
              <a:t> de </a:t>
            </a:r>
            <a:r>
              <a:rPr lang="en-US" dirty="0" err="1"/>
              <a:t>berichten</a:t>
            </a:r>
            <a:r>
              <a:rPr lang="en-US" dirty="0"/>
              <a:t>.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300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F38FA-533D-C67D-1E5C-E8810456F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EAF45-49F4-FBF3-89C5-FB4AD12C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2A7C6-D256-7766-7040-66E8C4C2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679" y="2057208"/>
            <a:ext cx="7468642" cy="2743583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EB05510-B30E-5966-402F-1BD32279A513}"/>
              </a:ext>
            </a:extLst>
          </p:cNvPr>
          <p:cNvSpPr/>
          <p:nvPr/>
        </p:nvSpPr>
        <p:spPr>
          <a:xfrm>
            <a:off x="7579623" y="784363"/>
            <a:ext cx="2792362" cy="885721"/>
          </a:xfrm>
          <a:prstGeom prst="wedgeRoundRectCallout">
            <a:avLst>
              <a:gd name="adj1" fmla="val -39954"/>
              <a:gd name="adj2" fmla="val 8663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kennen</a:t>
            </a:r>
            <a:r>
              <a:rPr lang="en-US" dirty="0"/>
              <a:t> we al...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232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9AC4A-B95E-9C14-2EC4-8B74F5C70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0B86-DB2B-4B3A-738D-E8094300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E6371-F00C-2EAE-A630-C2EDD821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02" y="452022"/>
            <a:ext cx="8592749" cy="5953956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0657D2E-7D20-7FFC-E76F-1F9B2FC28479}"/>
              </a:ext>
            </a:extLst>
          </p:cNvPr>
          <p:cNvSpPr/>
          <p:nvPr/>
        </p:nvSpPr>
        <p:spPr>
          <a:xfrm>
            <a:off x="6096000" y="2064774"/>
            <a:ext cx="2792361" cy="845932"/>
          </a:xfrm>
          <a:prstGeom prst="wedgeRoundRectCallout">
            <a:avLst>
              <a:gd name="adj1" fmla="val 12332"/>
              <a:gd name="adj2" fmla="val 761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Hij </a:t>
            </a:r>
            <a:r>
              <a:rPr lang="en-US" dirty="0" err="1"/>
              <a:t>zet</a:t>
            </a:r>
            <a:r>
              <a:rPr lang="en-US" dirty="0"/>
              <a:t> de pointer </a:t>
            </a:r>
            <a:r>
              <a:rPr lang="en-US" dirty="0" err="1"/>
              <a:t>naar</a:t>
            </a:r>
            <a:r>
              <a:rPr lang="en-US" dirty="0"/>
              <a:t> message in de </a:t>
            </a:r>
            <a:r>
              <a:rPr lang="en-US" dirty="0" err="1"/>
              <a:t>rij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093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36146-7031-9115-09F7-FEAAF71EB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B23B4-F157-346B-8698-5B31244F4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3B279-5A47-C678-1375-B0D7FFDA0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454" y="2017837"/>
            <a:ext cx="8611802" cy="3353268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F4BBAA0-CCEF-6884-5523-C2206367F7E5}"/>
              </a:ext>
            </a:extLst>
          </p:cNvPr>
          <p:cNvSpPr/>
          <p:nvPr/>
        </p:nvSpPr>
        <p:spPr>
          <a:xfrm>
            <a:off x="6027174" y="2583068"/>
            <a:ext cx="3254478" cy="845932"/>
          </a:xfrm>
          <a:prstGeom prst="wedgeRoundRectCallout">
            <a:avLst>
              <a:gd name="adj1" fmla="val -50696"/>
              <a:gd name="adj2" fmla="val 6798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Pas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de </a:t>
            </a:r>
            <a:r>
              <a:rPr lang="en-US" dirty="0" err="1"/>
              <a:t>rij</a:t>
            </a:r>
            <a:r>
              <a:rPr lang="en-US" dirty="0"/>
              <a:t> zit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wakker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622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FD4F7-475D-3C8E-F644-A4B11C724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DD46C4-EE20-A6A9-CD69-BF7AF635C35B}"/>
              </a:ext>
            </a:extLst>
          </p:cNvPr>
          <p:cNvSpPr txBox="1"/>
          <p:nvPr/>
        </p:nvSpPr>
        <p:spPr>
          <a:xfrm>
            <a:off x="363794" y="1758480"/>
            <a:ext cx="1147352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https://github.com/HU-TI-DEV/TI-S3/blob/main/programma/lesprogramma/programma-OS-STD-Code.md#Queue</a:t>
            </a:r>
            <a:endParaRPr lang="en-US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AA0A105-79D9-CDBD-7870-F9E20F188FAD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0D5995-8FBC-71A8-E629-0A116F114B88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 err="1"/>
              <a:t>xQueueReceive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2222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46FB3-F89A-D35C-16C6-AE36C2C5F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4031B-1361-07AA-943B-99103A49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A7FD4-F113-1F62-4D2E-DD3434D6E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waiting on semaphores/mutex (</a:t>
            </a:r>
            <a:r>
              <a:rPr lang="nl-NL" b="1" dirty="0" err="1"/>
              <a:t>xSemaphoreTake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004B111-68EF-A0DC-0440-5561A4FC4827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E486BE7-2C31-BFC5-6F8C-9F38A791A1B3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7060BDA-8F5D-E836-234D-C7BBDFF808FC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5CA539D-3716-DCFB-89FB-12ADEEBCF280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636B61B-CB9F-3634-737C-F8D404B266D3}"/>
              </a:ext>
            </a:extLst>
          </p:cNvPr>
          <p:cNvSpPr/>
          <p:nvPr/>
        </p:nvSpPr>
        <p:spPr>
          <a:xfrm>
            <a:off x="8251722" y="4306329"/>
            <a:ext cx="3785420" cy="885721"/>
          </a:xfrm>
          <a:prstGeom prst="wedgeRoundRectCallout">
            <a:avLst>
              <a:gd name="adj1" fmla="val -58235"/>
              <a:gd name="adj2" fmla="val -388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mij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“</a:t>
            </a:r>
            <a:r>
              <a:rPr lang="en-US" dirty="0" err="1"/>
              <a:t>sleutel</a:t>
            </a:r>
            <a:r>
              <a:rPr lang="en-US" dirty="0"/>
              <a:t>”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214622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3F5BF-C4B7-9EB9-E990-C36490528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B479D-EA41-BF69-F2E0-E82860F8A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8659B-0B2B-1AE6-EA98-3F316FFB1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1970</a:t>
            </a:r>
          </a:p>
          <a:p>
            <a:pPr lvl="1"/>
            <a:r>
              <a:rPr lang="en-US" dirty="0"/>
              <a:t>Unix</a:t>
            </a:r>
          </a:p>
          <a:p>
            <a:pPr lvl="1"/>
            <a:r>
              <a:rPr lang="en-US" dirty="0"/>
              <a:t>PDP 11 with VT100 terminals</a:t>
            </a:r>
          </a:p>
          <a:p>
            <a:pPr lvl="1"/>
            <a:r>
              <a:rPr lang="en-US" dirty="0"/>
              <a:t>inherently multitasking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1981</a:t>
            </a:r>
          </a:p>
          <a:p>
            <a:pPr lvl="1"/>
            <a:r>
              <a:rPr lang="en-US" dirty="0"/>
              <a:t>PC DOS, Bill Gates &amp; Microsoft</a:t>
            </a:r>
          </a:p>
          <a:p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BEEA4BE-DB53-B656-E58D-BE962A284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02" y="180647"/>
            <a:ext cx="2496643" cy="332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02B07244-2F9C-6382-676D-64495BF7D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2" y="4877545"/>
            <a:ext cx="3294396" cy="182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3CCA7BFD-06CE-0A20-2401-753EA33EA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906" y="91093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16A9052D-C7E1-0058-B9EE-201B5943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511" y="1296324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2BE3E0CD-0023-36F0-C42C-318F80B3F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039" y="2298527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FDC3F2-22E7-99F1-CD2E-5A72D5D60C64}"/>
              </a:ext>
            </a:extLst>
          </p:cNvPr>
          <p:cNvCxnSpPr>
            <a:stCxn id="2056" idx="3"/>
            <a:endCxn id="2062" idx="1"/>
          </p:cNvCxnSpPr>
          <p:nvPr/>
        </p:nvCxnSpPr>
        <p:spPr>
          <a:xfrm flipV="1">
            <a:off x="8319045" y="958359"/>
            <a:ext cx="1189861" cy="8850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E5BE42-60D4-1AEA-62D7-31FF61C976A3}"/>
              </a:ext>
            </a:extLst>
          </p:cNvPr>
          <p:cNvCxnSpPr>
            <a:cxnSpLocks/>
            <a:stCxn id="2056" idx="3"/>
            <a:endCxn id="4" idx="1"/>
          </p:cNvCxnSpPr>
          <p:nvPr/>
        </p:nvCxnSpPr>
        <p:spPr>
          <a:xfrm>
            <a:off x="8319045" y="1843411"/>
            <a:ext cx="1760466" cy="320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017936-7C48-0453-B353-2C3C78C14F76}"/>
              </a:ext>
            </a:extLst>
          </p:cNvPr>
          <p:cNvCxnSpPr>
            <a:cxnSpLocks/>
            <a:stCxn id="2056" idx="3"/>
            <a:endCxn id="6" idx="1"/>
          </p:cNvCxnSpPr>
          <p:nvPr/>
        </p:nvCxnSpPr>
        <p:spPr>
          <a:xfrm>
            <a:off x="8319045" y="1843411"/>
            <a:ext cx="942994" cy="13223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BBA91C-983E-1664-3405-B7688060C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02" y="3827145"/>
            <a:ext cx="4970079" cy="287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4262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55C81-D620-9725-CB94-8E3562867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B749-6310-2017-B8F7-75B82949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34643"/>
            <a:ext cx="7393859" cy="1325563"/>
          </a:xfrm>
        </p:spPr>
        <p:txBody>
          <a:bodyPr/>
          <a:lstStyle/>
          <a:p>
            <a:r>
              <a:rPr lang="nl-NL" dirty="0" err="1"/>
              <a:t>xSemaphoreTake</a:t>
            </a:r>
            <a:r>
              <a:rPr lang="nl-NL" dirty="0"/>
              <a:t>  </a:t>
            </a:r>
            <a:r>
              <a:rPr lang="nl-NL" dirty="0" err="1"/>
              <a:t>aka</a:t>
            </a:r>
            <a:r>
              <a:rPr lang="nl-NL" dirty="0"/>
              <a:t> </a:t>
            </a:r>
            <a:r>
              <a:rPr lang="nl-NL" dirty="0" err="1"/>
              <a:t>mutex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9291DE-6813-7281-EEA2-6B094212AD72}"/>
              </a:ext>
            </a:extLst>
          </p:cNvPr>
          <p:cNvSpPr txBox="1"/>
          <p:nvPr/>
        </p:nvSpPr>
        <p:spPr>
          <a:xfrm>
            <a:off x="87274" y="6286597"/>
            <a:ext cx="12340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https://www.freertos.org/Documentation/02-Kernel/04-API-references/10-Semaphore-and-Mutexes/12-xSemaphoreTake</a:t>
            </a:r>
            <a:endParaRPr lang="nl-NL" dirty="0"/>
          </a:p>
          <a:p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26DF2-B9A3-A227-B321-76F9D7172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655" y="3086052"/>
            <a:ext cx="4048690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95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36704-DF7C-9A10-007F-E89A5289C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7937D8-BD46-FDF9-7A6A-9328F3D0D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229" y="1071365"/>
            <a:ext cx="8535591" cy="5029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A25A52-55D9-27D0-BCF7-ACC9424E0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Mutex</a:t>
            </a:r>
            <a:endParaRPr lang="nl-NL" dirty="0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A9DC98C-9BFD-E89D-ED69-638FA148BBF4}"/>
              </a:ext>
            </a:extLst>
          </p:cNvPr>
          <p:cNvSpPr/>
          <p:nvPr/>
        </p:nvSpPr>
        <p:spPr>
          <a:xfrm>
            <a:off x="5319251" y="304091"/>
            <a:ext cx="4866968" cy="767274"/>
          </a:xfrm>
          <a:prstGeom prst="wedgeRoundRectCallout">
            <a:avLst>
              <a:gd name="adj1" fmla="val -35967"/>
              <a:gd name="adj2" fmla="val 9502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Deze</a:t>
            </a:r>
            <a:r>
              <a:rPr lang="en-US" dirty="0"/>
              <a:t> resource </a:t>
            </a:r>
            <a:r>
              <a:rPr lang="en-US" dirty="0" err="1"/>
              <a:t>willen</a:t>
            </a:r>
            <a:r>
              <a:rPr lang="en-US" dirty="0"/>
              <a:t> de taken </a:t>
            </a:r>
            <a:r>
              <a:rPr lang="en-US" dirty="0" err="1"/>
              <a:t>benaderen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9542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4737C-A94F-C2CB-55E8-62BA7C2E7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3018-57E1-9E6C-9C9B-3605C181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Mutex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76143-C271-A904-59CF-B8E9D86A2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01" y="0"/>
            <a:ext cx="7924198" cy="6858000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D40A700-C81C-C203-9B22-111DC354184A}"/>
              </a:ext>
            </a:extLst>
          </p:cNvPr>
          <p:cNvSpPr/>
          <p:nvPr/>
        </p:nvSpPr>
        <p:spPr>
          <a:xfrm>
            <a:off x="7108723" y="754447"/>
            <a:ext cx="4866968" cy="767274"/>
          </a:xfrm>
          <a:prstGeom prst="wedgeRoundRectCallout">
            <a:avLst>
              <a:gd name="adj1" fmla="val -28694"/>
              <a:gd name="adj2" fmla="val 1911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Pas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de "key" </a:t>
            </a:r>
            <a:r>
              <a:rPr lang="en-US" dirty="0" err="1"/>
              <a:t>heb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verder</a:t>
            </a:r>
            <a:r>
              <a:rPr lang="en-US" dirty="0"/>
              <a:t>...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DF88DBF-947F-19A1-DE8F-3C61149B0C3B}"/>
              </a:ext>
            </a:extLst>
          </p:cNvPr>
          <p:cNvSpPr/>
          <p:nvPr/>
        </p:nvSpPr>
        <p:spPr>
          <a:xfrm>
            <a:off x="7108723" y="4475957"/>
            <a:ext cx="4866968" cy="617153"/>
          </a:xfrm>
          <a:prstGeom prst="wedgeRoundRectCallout">
            <a:avLst>
              <a:gd name="adj1" fmla="val -65260"/>
              <a:gd name="adj2" fmla="val -382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Hier </a:t>
            </a:r>
            <a:r>
              <a:rPr lang="en-US" dirty="0" err="1"/>
              <a:t>geef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de "key" </a:t>
            </a:r>
            <a:r>
              <a:rPr lang="en-US" dirty="0" err="1"/>
              <a:t>terug</a:t>
            </a:r>
            <a:r>
              <a:rPr lang="en-US" dirty="0"/>
              <a:t>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3436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DADE5-3F97-CDC6-0D63-0FF4B4F8A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75B913D-75B4-35BC-BAEF-DF8E72D237E7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2AD620-69BB-9373-2026-4D7FC0990FE1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 err="1"/>
              <a:t>Mutex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934A1D-150A-C92F-ACC7-D79D74BD65E1}"/>
              </a:ext>
            </a:extLst>
          </p:cNvPr>
          <p:cNvSpPr txBox="1"/>
          <p:nvPr/>
        </p:nvSpPr>
        <p:spPr>
          <a:xfrm>
            <a:off x="363794" y="1758480"/>
            <a:ext cx="1141120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https://github.com/HU-TI-DEV/TI-S3/blob/main/programma/lesprogramma/programma-OS-STD-Code.md#Mutex</a:t>
            </a:r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795232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4A1EF-5EA6-16D3-6A96-AB79497F2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61357-DA5A-3F5C-B793-6DA45638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A3B0A-6610-4BBF-384E-7FF1F6F4C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start after timer (</a:t>
            </a:r>
            <a:r>
              <a:rPr lang="nl-NL" b="1" dirty="0" err="1"/>
              <a:t>xTimerCreate</a:t>
            </a:r>
            <a:r>
              <a:rPr lang="nl-NL" b="1" dirty="0"/>
              <a:t>)* </a:t>
            </a:r>
            <a:r>
              <a:rPr lang="en-US" b="1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CD26E35-787B-0BC1-988F-31EFAA4F2EB2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663CD23-F64E-6CC9-66FD-D560A5A3E54E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C4AD234-A324-9A58-C8F6-C1C17DE47BD3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60EC1BA-11C6-4373-2859-F7F3BE299D0C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F768052-FA06-145B-C64A-C072AFBB434C}"/>
              </a:ext>
            </a:extLst>
          </p:cNvPr>
          <p:cNvSpPr/>
          <p:nvPr/>
        </p:nvSpPr>
        <p:spPr>
          <a:xfrm>
            <a:off x="8251722" y="4306329"/>
            <a:ext cx="3785420" cy="885721"/>
          </a:xfrm>
          <a:prstGeom prst="wedgeRoundRectCallout">
            <a:avLst>
              <a:gd name="adj1" fmla="val -58235"/>
              <a:gd name="adj2" fmla="val -388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mij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“</a:t>
            </a:r>
            <a:r>
              <a:rPr lang="en-US" dirty="0" err="1"/>
              <a:t>sleutel</a:t>
            </a:r>
            <a:r>
              <a:rPr lang="en-US" dirty="0"/>
              <a:t>”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7613271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103C9-2B1E-DB23-E5BD-34EB282A7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1AD6A6D6-F622-0E1A-0D22-FEF80ECA2F10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899684-1DF6-811D-4FC3-30DC1D0135DA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/>
              <a:t>Timer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78DB38-1BA5-4F83-54C9-94515F6290A8}"/>
              </a:ext>
            </a:extLst>
          </p:cNvPr>
          <p:cNvSpPr txBox="1"/>
          <p:nvPr/>
        </p:nvSpPr>
        <p:spPr>
          <a:xfrm>
            <a:off x="363794" y="1758480"/>
            <a:ext cx="11366125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https://github.com/HU-TI-DEV/TI-S3/blob/main/programma/lesprogramma/programma-OS-STD-Code.md#Timer</a:t>
            </a:r>
            <a:endParaRPr lang="en-US" dirty="0"/>
          </a:p>
          <a:p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870860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0CC7B-0F20-FD7F-11AB-3E3C07C32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18C9F4F-D1F8-3266-AD6E-2BF192365725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</a:t>
            </a:r>
            <a:r>
              <a:rPr lang="nl-NL" sz="3600" dirty="0" err="1"/>
              <a:t>tateMachine</a:t>
            </a:r>
            <a:r>
              <a:rPr lang="nl-NL" sz="3600" dirty="0"/>
              <a:t> Template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BC92B6-3C5C-ED45-F13B-8263B95EDF20}"/>
              </a:ext>
            </a:extLst>
          </p:cNvPr>
          <p:cNvSpPr txBox="1"/>
          <p:nvPr/>
        </p:nvSpPr>
        <p:spPr>
          <a:xfrm>
            <a:off x="363794" y="1758480"/>
            <a:ext cx="1172276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https://github.com/HU-TI-DEV/TI-S3/blob/main/programma/lesprogramma/programma-OS-STD-Code.md#Template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27450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7F0E5-FC63-D859-4902-D373FF857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7D38-B495-F0D2-CDFB-5794833B1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CLEANRTOS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B87A337-30E8-E0A0-387A-CF6D0AD999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19077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2CE6F-5387-833C-AA4F-87DB0859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8908A-A0FD-42DB-200E-12D159DDF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24535" cy="49094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dirty="0" err="1"/>
              <a:t>CleanRTOS</a:t>
            </a:r>
            <a:r>
              <a:rPr lang="nl-NL" dirty="0"/>
              <a:t> is a “</a:t>
            </a:r>
            <a:r>
              <a:rPr lang="nl-NL" dirty="0" err="1"/>
              <a:t>wrapper</a:t>
            </a:r>
            <a:r>
              <a:rPr lang="nl-NL" dirty="0"/>
              <a:t>”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FreeRTOS</a:t>
            </a:r>
            <a:endParaRPr lang="nl-NL" dirty="0"/>
          </a:p>
          <a:p>
            <a:pPr marL="0" indent="0">
              <a:buNone/>
            </a:pPr>
            <a:endParaRPr lang="nl-NL" b="1" dirty="0"/>
          </a:p>
          <a:p>
            <a:pPr marL="0" indent="0">
              <a:buNone/>
            </a:pP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Philosophy</a:t>
            </a:r>
            <a:endParaRPr lang="nl-NL" dirty="0"/>
          </a:p>
          <a:p>
            <a:r>
              <a:rPr lang="nl-NL" b="1" dirty="0" err="1"/>
              <a:t>Encapsulation</a:t>
            </a:r>
            <a:r>
              <a:rPr lang="nl-NL" b="1" dirty="0"/>
              <a:t>: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FreeRTOS</a:t>
            </a:r>
            <a:r>
              <a:rPr lang="nl-NL" dirty="0"/>
              <a:t> details (handles, bit </a:t>
            </a:r>
            <a:r>
              <a:rPr lang="nl-NL" dirty="0" err="1"/>
              <a:t>masks</a:t>
            </a:r>
            <a:r>
              <a:rPr lang="nl-NL" dirty="0"/>
              <a:t>, </a:t>
            </a:r>
            <a:r>
              <a:rPr lang="nl-NL" dirty="0" err="1"/>
              <a:t>tick</a:t>
            </a:r>
            <a:r>
              <a:rPr lang="nl-NL" dirty="0"/>
              <a:t> </a:t>
            </a:r>
            <a:r>
              <a:rPr lang="nl-NL" dirty="0" err="1"/>
              <a:t>delays</a:t>
            </a:r>
            <a:r>
              <a:rPr lang="nl-NL" dirty="0"/>
              <a:t>) are </a:t>
            </a:r>
            <a:r>
              <a:rPr lang="nl-NL" dirty="0" err="1"/>
              <a:t>hidden</a:t>
            </a:r>
            <a:r>
              <a:rPr lang="nl-NL" dirty="0"/>
              <a:t>.</a:t>
            </a:r>
          </a:p>
          <a:p>
            <a:r>
              <a:rPr lang="nl-NL" b="1" dirty="0"/>
              <a:t>Safety-first:</a:t>
            </a:r>
            <a:r>
              <a:rPr lang="nl-NL" dirty="0"/>
              <a:t> Deadlocks, </a:t>
            </a:r>
            <a:r>
              <a:rPr lang="nl-NL" dirty="0" err="1"/>
              <a:t>misordered</a:t>
            </a:r>
            <a:r>
              <a:rPr lang="nl-NL" dirty="0"/>
              <a:t> </a:t>
            </a:r>
            <a:r>
              <a:rPr lang="nl-NL" dirty="0" err="1"/>
              <a:t>locks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direct ISR </a:t>
            </a:r>
            <a:r>
              <a:rPr lang="nl-NL" dirty="0" err="1"/>
              <a:t>misuse</a:t>
            </a:r>
            <a:r>
              <a:rPr lang="nl-NL" dirty="0"/>
              <a:t> are </a:t>
            </a:r>
            <a:r>
              <a:rPr lang="nl-NL" dirty="0" err="1"/>
              <a:t>minimized</a:t>
            </a:r>
            <a:r>
              <a:rPr lang="nl-NL" dirty="0"/>
              <a:t>.</a:t>
            </a:r>
          </a:p>
          <a:p>
            <a:r>
              <a:rPr lang="nl-NL" b="1" dirty="0"/>
              <a:t>RAII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modularity</a:t>
            </a:r>
            <a:r>
              <a:rPr lang="nl-NL" b="1" dirty="0"/>
              <a:t>:</a:t>
            </a:r>
            <a:r>
              <a:rPr lang="nl-NL" dirty="0"/>
              <a:t> Resource </a:t>
            </a:r>
            <a:r>
              <a:rPr lang="nl-NL" dirty="0" err="1"/>
              <a:t>acquisition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release is </a:t>
            </a:r>
            <a:r>
              <a:rPr lang="nl-NL" dirty="0" err="1"/>
              <a:t>automated</a:t>
            </a:r>
            <a:r>
              <a:rPr lang="nl-NL" dirty="0"/>
              <a:t>.</a:t>
            </a:r>
          </a:p>
          <a:p>
            <a:r>
              <a:rPr lang="nl-NL" b="1" dirty="0" err="1"/>
              <a:t>Polymorphism</a:t>
            </a:r>
            <a:r>
              <a:rPr lang="nl-NL" b="1" dirty="0"/>
              <a:t>:</a:t>
            </a:r>
            <a:r>
              <a:rPr lang="nl-NL" dirty="0"/>
              <a:t> Different </a:t>
            </a:r>
            <a:r>
              <a:rPr lang="nl-NL" dirty="0" err="1"/>
              <a:t>waitable</a:t>
            </a:r>
            <a:r>
              <a:rPr lang="nl-NL" dirty="0"/>
              <a:t> </a:t>
            </a:r>
            <a:r>
              <a:rPr lang="nl-NL" dirty="0" err="1"/>
              <a:t>objects</a:t>
            </a:r>
            <a:r>
              <a:rPr lang="nl-NL" dirty="0"/>
              <a:t> (</a:t>
            </a:r>
            <a:r>
              <a:rPr lang="nl-NL" dirty="0" err="1"/>
              <a:t>flags</a:t>
            </a:r>
            <a:r>
              <a:rPr lang="nl-NL" dirty="0"/>
              <a:t>, queues, timers)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treated</a:t>
            </a:r>
            <a:r>
              <a:rPr lang="nl-NL" dirty="0"/>
              <a:t> </a:t>
            </a:r>
            <a:r>
              <a:rPr lang="nl-NL" dirty="0" err="1"/>
              <a:t>uniformly</a:t>
            </a:r>
            <a:r>
              <a:rPr lang="nl-NL" dirty="0"/>
              <a:t>.</a:t>
            </a:r>
          </a:p>
          <a:p>
            <a:r>
              <a:rPr lang="nl-NL" b="1" dirty="0" err="1"/>
              <a:t>Deterministic</a:t>
            </a:r>
            <a:r>
              <a:rPr lang="nl-NL" b="1" dirty="0"/>
              <a:t> </a:t>
            </a:r>
            <a:r>
              <a:rPr lang="nl-NL" b="1" dirty="0" err="1"/>
              <a:t>behavior</a:t>
            </a:r>
            <a:r>
              <a:rPr lang="nl-NL" b="1" dirty="0"/>
              <a:t>:</a:t>
            </a:r>
            <a:r>
              <a:rPr lang="nl-NL" dirty="0"/>
              <a:t> </a:t>
            </a:r>
            <a:r>
              <a:rPr lang="nl-NL" dirty="0" err="1"/>
              <a:t>Optimized</a:t>
            </a:r>
            <a:r>
              <a:rPr lang="nl-NL" dirty="0"/>
              <a:t> for </a:t>
            </a:r>
            <a:r>
              <a:rPr lang="nl-NL" b="1" dirty="0"/>
              <a:t>real-time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embedded</a:t>
            </a:r>
            <a:r>
              <a:rPr lang="nl-NL" b="1" dirty="0"/>
              <a:t> systems</a:t>
            </a:r>
            <a:r>
              <a:rPr lang="nl-NL" dirty="0"/>
              <a:t>, </a:t>
            </a:r>
            <a:r>
              <a:rPr lang="nl-NL" dirty="0" err="1"/>
              <a:t>keeping</a:t>
            </a:r>
            <a:r>
              <a:rPr lang="nl-NL" dirty="0"/>
              <a:t> CPU </a:t>
            </a:r>
            <a:r>
              <a:rPr lang="nl-NL" dirty="0" err="1"/>
              <a:t>usage</a:t>
            </a:r>
            <a:r>
              <a:rPr lang="nl-NL" dirty="0"/>
              <a:t> </a:t>
            </a:r>
            <a:r>
              <a:rPr lang="nl-NL" dirty="0" err="1"/>
              <a:t>predictable</a:t>
            </a:r>
            <a:r>
              <a:rPr lang="nl-NL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023883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8FF0-CD65-A043-9D8B-C065D73ED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flag 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A4441-742D-2FE5-7615-FF952FE19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b="1" dirty="0" err="1"/>
              <a:t>Flag</a:t>
            </a:r>
            <a:r>
              <a:rPr lang="nl-NL" dirty="0"/>
              <a:t> is a C++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bit in a </a:t>
            </a:r>
            <a:r>
              <a:rPr lang="nl-NL" b="1" dirty="0" err="1"/>
              <a:t>FreeRTOS</a:t>
            </a:r>
            <a:r>
              <a:rPr lang="nl-NL" b="1" dirty="0"/>
              <a:t> Event Group</a:t>
            </a:r>
            <a:r>
              <a:rPr lang="nl-NL" dirty="0"/>
              <a:t>.</a:t>
            </a:r>
          </a:p>
          <a:p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Task</a:t>
            </a:r>
            <a:r>
              <a:rPr lang="nl-NL" dirty="0"/>
              <a:t> </a:t>
            </a:r>
            <a:r>
              <a:rPr lang="nl-NL" dirty="0" err="1"/>
              <a:t>owns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Event Group; multiple </a:t>
            </a:r>
            <a:r>
              <a:rPr lang="nl-NL" dirty="0" err="1"/>
              <a:t>Flag</a:t>
            </a:r>
            <a:r>
              <a:rPr lang="nl-NL" dirty="0"/>
              <a:t> </a:t>
            </a:r>
            <a:r>
              <a:rPr lang="nl-NL" dirty="0" err="1"/>
              <a:t>objects</a:t>
            </a:r>
            <a:r>
              <a:rPr lang="nl-NL" dirty="0"/>
              <a:t> map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unique</a:t>
            </a:r>
            <a:r>
              <a:rPr lang="nl-NL" dirty="0"/>
              <a:t> bits in it.</a:t>
            </a:r>
          </a:p>
          <a:p>
            <a:r>
              <a:rPr lang="nl-NL" dirty="0"/>
              <a:t>set()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xEventGroupSetBits</a:t>
            </a:r>
            <a:r>
              <a:rPr lang="nl-NL" dirty="0"/>
              <a:t>(), </a:t>
            </a:r>
            <a:r>
              <a:rPr lang="nl-NL" dirty="0" err="1"/>
              <a:t>signaling</a:t>
            </a:r>
            <a:r>
              <a:rPr lang="nl-NL" dirty="0"/>
              <a:t> </a:t>
            </a:r>
            <a:r>
              <a:rPr lang="nl-NL" dirty="0" err="1"/>
              <a:t>another</a:t>
            </a:r>
            <a:r>
              <a:rPr lang="nl-NL" dirty="0"/>
              <a:t> </a:t>
            </a:r>
            <a:r>
              <a:rPr lang="nl-NL" dirty="0" err="1"/>
              <a:t>task.clear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xEventGroupClearBits</a:t>
            </a:r>
            <a:r>
              <a:rPr lang="nl-NL" dirty="0"/>
              <a:t>(), re-</a:t>
            </a:r>
            <a:r>
              <a:rPr lang="nl-NL" dirty="0" err="1"/>
              <a:t>arming</a:t>
            </a:r>
            <a:r>
              <a:rPr lang="nl-NL" dirty="0"/>
              <a:t> the </a:t>
            </a:r>
            <a:r>
              <a:rPr lang="nl-NL" dirty="0" err="1"/>
              <a:t>flag</a:t>
            </a:r>
            <a:r>
              <a:rPr lang="nl-NL" dirty="0"/>
              <a:t>.</a:t>
            </a:r>
          </a:p>
          <a:p>
            <a:r>
              <a:rPr lang="nl-NL" dirty="0" err="1"/>
              <a:t>Waiting</a:t>
            </a:r>
            <a:r>
              <a:rPr lang="nl-NL" dirty="0"/>
              <a:t> is </a:t>
            </a:r>
            <a:r>
              <a:rPr lang="nl-NL" dirty="0" err="1"/>
              <a:t>handled</a:t>
            </a:r>
            <a:r>
              <a:rPr lang="nl-NL" dirty="0"/>
              <a:t> via </a:t>
            </a:r>
            <a:r>
              <a:rPr lang="nl-NL" dirty="0" err="1"/>
              <a:t>Waitable</a:t>
            </a:r>
            <a:r>
              <a:rPr lang="nl-NL" dirty="0"/>
              <a:t>,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ultimately</a:t>
            </a:r>
            <a:r>
              <a:rPr lang="nl-NL" dirty="0"/>
              <a:t>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xEventGroupWaitBits</a:t>
            </a:r>
            <a:r>
              <a:rPr lang="nl-NL" dirty="0"/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889412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CB2DE-6FFF-C4A6-E307-9439B99FC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DA69-DD3D-E9E2-1BBF-17D87322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D5447-5E45-5D11-A8D4-D03515303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1981</a:t>
            </a:r>
          </a:p>
          <a:p>
            <a:pPr lvl="1"/>
            <a:r>
              <a:rPr lang="en-US" dirty="0"/>
              <a:t>PC DOS, Bill Gates &amp; Microsoft</a:t>
            </a:r>
          </a:p>
          <a:p>
            <a:pPr lvl="1"/>
            <a:r>
              <a:rPr lang="en-US" dirty="0"/>
              <a:t>CMD still uses similar directives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A48AC-14DB-2CD9-2360-19AE4D4B5A5F}"/>
              </a:ext>
            </a:extLst>
          </p:cNvPr>
          <p:cNvSpPr txBox="1"/>
          <p:nvPr/>
        </p:nvSpPr>
        <p:spPr>
          <a:xfrm>
            <a:off x="117987" y="6311900"/>
            <a:ext cx="5978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https://www.youtube.com/watch?v=sTGOJryn9iA</a:t>
            </a:r>
            <a:endParaRPr lang="nl-NL" dirty="0"/>
          </a:p>
          <a:p>
            <a:endParaRPr lang="nl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7D7DDB-EDF8-69E6-BD11-D378777D9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125"/>
            <a:ext cx="5810161" cy="549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763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1FD2E-A15C-0851-FF8B-FF855FC82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3600-0686-A5FA-30E9-39FAB2E3B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mutex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0581-0852-D6D3-54FF-1204F0874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b="1" dirty="0" err="1"/>
              <a:t>Mutex</a:t>
            </a:r>
            <a:r>
              <a:rPr lang="nl-NL" dirty="0"/>
              <a:t> is a C++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a </a:t>
            </a:r>
            <a:r>
              <a:rPr lang="nl-NL" dirty="0" err="1"/>
              <a:t>FreeRTOS</a:t>
            </a:r>
            <a:r>
              <a:rPr lang="nl-NL" dirty="0"/>
              <a:t> </a:t>
            </a:r>
            <a:r>
              <a:rPr lang="nl-NL" dirty="0" err="1"/>
              <a:t>mutex</a:t>
            </a:r>
            <a:r>
              <a:rPr lang="nl-NL" dirty="0"/>
              <a:t> </a:t>
            </a:r>
            <a:r>
              <a:rPr lang="nl-NL" dirty="0" err="1"/>
              <a:t>created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b="1" dirty="0" err="1"/>
              <a:t>xSemaphoreCreateMutex</a:t>
            </a:r>
            <a:r>
              <a:rPr lang="nl-NL" b="1" dirty="0"/>
              <a:t>()</a:t>
            </a:r>
            <a:r>
              <a:rPr lang="nl-NL" dirty="0"/>
              <a:t>.</a:t>
            </a:r>
          </a:p>
          <a:p>
            <a:r>
              <a:rPr lang="nl-NL" dirty="0" err="1"/>
              <a:t>lock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xSemaphoreTake</a:t>
            </a:r>
            <a:r>
              <a:rPr lang="nl-NL" dirty="0"/>
              <a:t>(), </a:t>
            </a:r>
            <a:r>
              <a:rPr lang="nl-NL" dirty="0" err="1"/>
              <a:t>repeatedly</a:t>
            </a:r>
            <a:r>
              <a:rPr lang="nl-NL" dirty="0"/>
              <a:t> </a:t>
            </a:r>
            <a:r>
              <a:rPr lang="nl-NL" dirty="0" err="1"/>
              <a:t>attempting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take the </a:t>
            </a:r>
            <a:r>
              <a:rPr lang="nl-NL" dirty="0" err="1"/>
              <a:t>mutex</a:t>
            </a:r>
            <a:r>
              <a:rPr lang="nl-NL" dirty="0"/>
              <a:t> </a:t>
            </a:r>
            <a:r>
              <a:rPr lang="nl-NL" dirty="0" err="1"/>
              <a:t>while</a:t>
            </a:r>
            <a:r>
              <a:rPr lang="nl-NL" dirty="0"/>
              <a:t> </a:t>
            </a:r>
            <a:r>
              <a:rPr lang="nl-NL" dirty="0" err="1"/>
              <a:t>yielding</a:t>
            </a:r>
            <a:r>
              <a:rPr lang="nl-NL" dirty="0"/>
              <a:t>. </a:t>
            </a:r>
          </a:p>
          <a:p>
            <a:r>
              <a:rPr lang="nl-NL" dirty="0" err="1"/>
              <a:t>unlock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xSemaphoreGive</a:t>
            </a:r>
            <a:r>
              <a:rPr lang="nl-NL" dirty="0"/>
              <a:t>(), releasing the </a:t>
            </a:r>
            <a:r>
              <a:rPr lang="nl-NL" dirty="0" err="1"/>
              <a:t>mutex</a:t>
            </a:r>
            <a:r>
              <a:rPr lang="nl-NL" dirty="0"/>
              <a:t>.</a:t>
            </a:r>
          </a:p>
          <a:p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Task</a:t>
            </a:r>
            <a:r>
              <a:rPr lang="nl-NL" dirty="0"/>
              <a:t> </a:t>
            </a:r>
            <a:r>
              <a:rPr lang="nl-NL" dirty="0" err="1"/>
              <a:t>maintains</a:t>
            </a:r>
            <a:r>
              <a:rPr lang="nl-NL" dirty="0"/>
              <a:t> a </a:t>
            </a:r>
            <a:r>
              <a:rPr lang="nl-NL" dirty="0" err="1"/>
              <a:t>mutex</a:t>
            </a:r>
            <a:r>
              <a:rPr lang="nl-NL" dirty="0"/>
              <a:t> ID stack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enforce</a:t>
            </a:r>
            <a:r>
              <a:rPr lang="nl-NL" dirty="0"/>
              <a:t> a </a:t>
            </a:r>
            <a:r>
              <a:rPr lang="nl-NL" dirty="0" err="1"/>
              <a:t>global</a:t>
            </a:r>
            <a:r>
              <a:rPr lang="nl-NL" dirty="0"/>
              <a:t> </a:t>
            </a:r>
            <a:r>
              <a:rPr lang="nl-NL" dirty="0" err="1"/>
              <a:t>lock</a:t>
            </a:r>
            <a:r>
              <a:rPr lang="nl-NL" dirty="0"/>
              <a:t> order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prevent</a:t>
            </a:r>
            <a:r>
              <a:rPr lang="nl-NL" dirty="0"/>
              <a:t> deadlocks.</a:t>
            </a:r>
          </a:p>
          <a:p>
            <a:r>
              <a:rPr lang="nl-NL" dirty="0"/>
              <a:t>The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adds</a:t>
            </a:r>
            <a:r>
              <a:rPr lang="nl-NL" dirty="0"/>
              <a:t> deadlock </a:t>
            </a:r>
            <a:r>
              <a:rPr lang="nl-NL" dirty="0" err="1"/>
              <a:t>detection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ordering </a:t>
            </a:r>
            <a:r>
              <a:rPr lang="nl-NL" dirty="0" err="1"/>
              <a:t>guarantees</a:t>
            </a:r>
            <a:r>
              <a:rPr lang="nl-NL" dirty="0"/>
              <a:t> on top of </a:t>
            </a:r>
            <a:r>
              <a:rPr lang="nl-NL" dirty="0" err="1"/>
              <a:t>raw</a:t>
            </a:r>
            <a:r>
              <a:rPr lang="nl-NL" dirty="0"/>
              <a:t> </a:t>
            </a:r>
            <a:r>
              <a:rPr lang="nl-NL" dirty="0" err="1"/>
              <a:t>FreeRTOS</a:t>
            </a:r>
            <a:r>
              <a:rPr lang="nl-NL" dirty="0"/>
              <a:t> </a:t>
            </a:r>
            <a:r>
              <a:rPr lang="nl-NL" dirty="0" err="1"/>
              <a:t>mutexes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8329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968E6-DE18-C957-4B55-E7D62DD0B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0C10-497A-6D3A-2CBB-F291289C4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pool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23753-A39B-4B57-7015-553D01E39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Pool</a:t>
            </a:r>
            <a:r>
              <a:rPr lang="en-US" dirty="0"/>
              <a:t> is a C++ wrapper around a shared data object protected by a </a:t>
            </a:r>
            <a:r>
              <a:rPr lang="en-US" b="1" dirty="0" err="1"/>
              <a:t>FreeRTOS</a:t>
            </a:r>
            <a:r>
              <a:rPr lang="en-US" b="1" dirty="0"/>
              <a:t> mutex</a:t>
            </a:r>
            <a:r>
              <a:rPr lang="en-US" dirty="0"/>
              <a:t>.</a:t>
            </a:r>
          </a:p>
          <a:p>
            <a:r>
              <a:rPr lang="en-US" dirty="0"/>
              <a:t>Internally it uses </a:t>
            </a:r>
            <a:r>
              <a:rPr lang="en-US" dirty="0" err="1"/>
              <a:t>SimpleMutex</a:t>
            </a:r>
            <a:r>
              <a:rPr lang="en-US" dirty="0"/>
              <a:t>, which itself wraps a </a:t>
            </a:r>
            <a:r>
              <a:rPr lang="en-US" dirty="0" err="1"/>
              <a:t>FreeRTOS</a:t>
            </a:r>
            <a:r>
              <a:rPr lang="en-US" dirty="0"/>
              <a:t> mutex/semaphore.</a:t>
            </a:r>
          </a:p>
          <a:p>
            <a:r>
              <a:rPr lang="en-US" dirty="0"/>
              <a:t>write() and read() serialize access by locking and unlocking that mutex.</a:t>
            </a:r>
          </a:p>
          <a:p>
            <a:r>
              <a:rPr lang="en-US" dirty="0"/>
              <a:t>The data type T must be copyable, since access is via copy-in / copy-out, not references.</a:t>
            </a:r>
          </a:p>
          <a:p>
            <a:r>
              <a:rPr lang="en-US" dirty="0"/>
              <a:t>The wrapper hides explicit mutex handling and avoids deadlocks by using only a single internal lock.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9644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7937B-F5A1-F33D-85F3-A864DA9BD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C2A1-58C4-88A2-F6F2-7B405206A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Queue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91D07-13DC-A71C-0A7B-19CD9652F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b="1" dirty="0"/>
              <a:t>Queue</a:t>
            </a:r>
            <a:r>
              <a:rPr lang="nl-NL" dirty="0"/>
              <a:t> is a C++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a </a:t>
            </a:r>
            <a:r>
              <a:rPr lang="nl-NL" dirty="0" err="1"/>
              <a:t>FreeRTOS</a:t>
            </a:r>
            <a:r>
              <a:rPr lang="nl-NL" dirty="0"/>
              <a:t> queue </a:t>
            </a:r>
            <a:r>
              <a:rPr lang="nl-NL" dirty="0" err="1"/>
              <a:t>created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b="1" dirty="0" err="1"/>
              <a:t>xQueueCreate</a:t>
            </a:r>
            <a:r>
              <a:rPr lang="nl-NL" b="1" dirty="0"/>
              <a:t>()</a:t>
            </a:r>
            <a:r>
              <a:rPr lang="nl-NL" dirty="0"/>
              <a:t>.</a:t>
            </a:r>
          </a:p>
          <a:p>
            <a:r>
              <a:rPr lang="nl-NL" dirty="0" err="1"/>
              <a:t>write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xQueueSend</a:t>
            </a:r>
            <a:r>
              <a:rPr lang="nl-NL" dirty="0"/>
              <a:t>(), </a:t>
            </a:r>
            <a:r>
              <a:rPr lang="nl-NL" dirty="0" err="1"/>
              <a:t>optionally</a:t>
            </a:r>
            <a:r>
              <a:rPr lang="nl-NL" dirty="0"/>
              <a:t> </a:t>
            </a:r>
            <a:r>
              <a:rPr lang="nl-NL" dirty="0" err="1"/>
              <a:t>blocking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the queue is full.</a:t>
            </a:r>
          </a:p>
          <a:p>
            <a:r>
              <a:rPr lang="nl-NL" dirty="0" err="1"/>
              <a:t>read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xQueueReceive</a:t>
            </a:r>
            <a:r>
              <a:rPr lang="nl-NL" dirty="0"/>
              <a:t>() </a:t>
            </a:r>
            <a:r>
              <a:rPr lang="nl-NL" dirty="0" err="1"/>
              <a:t>and</a:t>
            </a:r>
            <a:r>
              <a:rPr lang="nl-NL" dirty="0"/>
              <a:t> re-sets </a:t>
            </a:r>
            <a:r>
              <a:rPr lang="nl-NL" dirty="0" err="1"/>
              <a:t>an</a:t>
            </a:r>
            <a:r>
              <a:rPr lang="nl-NL" dirty="0"/>
              <a:t> event-</a:t>
            </a:r>
            <a:r>
              <a:rPr lang="nl-NL" dirty="0" err="1"/>
              <a:t>group</a:t>
            </a:r>
            <a:r>
              <a:rPr lang="nl-NL" dirty="0"/>
              <a:t> bit </a:t>
            </a:r>
            <a:r>
              <a:rPr lang="nl-NL" dirty="0" err="1"/>
              <a:t>if</a:t>
            </a:r>
            <a:r>
              <a:rPr lang="nl-NL" dirty="0"/>
              <a:t> more data </a:t>
            </a:r>
            <a:r>
              <a:rPr lang="nl-NL" dirty="0" err="1"/>
              <a:t>remains</a:t>
            </a:r>
            <a:r>
              <a:rPr lang="nl-NL" dirty="0"/>
              <a:t>.</a:t>
            </a:r>
          </a:p>
          <a:p>
            <a:r>
              <a:rPr lang="nl-NL" dirty="0"/>
              <a:t>The queue is </a:t>
            </a:r>
            <a:r>
              <a:rPr lang="nl-NL" dirty="0" err="1"/>
              <a:t>also</a:t>
            </a:r>
            <a:r>
              <a:rPr lang="nl-NL" dirty="0"/>
              <a:t> a </a:t>
            </a:r>
            <a:r>
              <a:rPr lang="nl-NL" dirty="0" err="1"/>
              <a:t>Waitable</a:t>
            </a:r>
            <a:r>
              <a:rPr lang="nl-NL" dirty="0"/>
              <a:t>, </a:t>
            </a:r>
            <a:r>
              <a:rPr lang="nl-NL" dirty="0" err="1"/>
              <a:t>using</a:t>
            </a:r>
            <a:r>
              <a:rPr lang="nl-NL" dirty="0"/>
              <a:t> a </a:t>
            </a:r>
            <a:r>
              <a:rPr lang="nl-NL" dirty="0" err="1"/>
              <a:t>task-owned</a:t>
            </a:r>
            <a:r>
              <a:rPr lang="nl-NL" dirty="0"/>
              <a:t> Event Group bit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signal</a:t>
            </a:r>
            <a:r>
              <a:rPr lang="nl-NL" dirty="0"/>
              <a:t> “queue </a:t>
            </a:r>
            <a:r>
              <a:rPr lang="nl-NL" dirty="0" err="1"/>
              <a:t>not</a:t>
            </a:r>
            <a:r>
              <a:rPr lang="nl-NL" dirty="0"/>
              <a:t> empty”.</a:t>
            </a:r>
          </a:p>
          <a:p>
            <a:r>
              <a:rPr lang="nl-NL" dirty="0" err="1"/>
              <a:t>This</a:t>
            </a:r>
            <a:r>
              <a:rPr lang="nl-NL" dirty="0"/>
              <a:t> combines </a:t>
            </a:r>
            <a:r>
              <a:rPr lang="nl-NL" dirty="0" err="1"/>
              <a:t>FreeRTOS</a:t>
            </a:r>
            <a:r>
              <a:rPr lang="nl-NL" dirty="0"/>
              <a:t> queues (data transport) </a:t>
            </a:r>
            <a:r>
              <a:rPr lang="nl-NL" dirty="0" err="1"/>
              <a:t>with</a:t>
            </a:r>
            <a:r>
              <a:rPr lang="nl-NL" dirty="0"/>
              <a:t> event </a:t>
            </a:r>
            <a:r>
              <a:rPr lang="nl-NL" dirty="0" err="1"/>
              <a:t>groups</a:t>
            </a:r>
            <a:r>
              <a:rPr lang="nl-NL" dirty="0"/>
              <a:t> (</a:t>
            </a:r>
            <a:r>
              <a:rPr lang="nl-NL" dirty="0" err="1"/>
              <a:t>waiting</a:t>
            </a:r>
            <a:r>
              <a:rPr lang="nl-NL" dirty="0"/>
              <a:t>/</a:t>
            </a:r>
            <a:r>
              <a:rPr lang="nl-NL" dirty="0" err="1"/>
              <a:t>multiplexing</a:t>
            </a:r>
            <a:r>
              <a:rPr lang="nl-NL" dirty="0"/>
              <a:t>) for </a:t>
            </a:r>
            <a:r>
              <a:rPr lang="nl-NL" dirty="0" err="1"/>
              <a:t>inter-task</a:t>
            </a:r>
            <a:r>
              <a:rPr lang="nl-NL" dirty="0"/>
              <a:t> </a:t>
            </a:r>
            <a:r>
              <a:rPr lang="nl-NL" dirty="0" err="1"/>
              <a:t>communication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95230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2F1A-8EC1-0E6A-4380-B7F209566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39782-BCCE-E601-05BF-4A6D21091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Timer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6F922-0905-F7E1-2D93-EAA959DF5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50677" cy="4351338"/>
          </a:xfrm>
        </p:spPr>
        <p:txBody>
          <a:bodyPr>
            <a:normAutofit lnSpcReduction="10000"/>
          </a:bodyPr>
          <a:lstStyle/>
          <a:p>
            <a:r>
              <a:rPr lang="nl-NL" b="1" dirty="0"/>
              <a:t>Timer</a:t>
            </a:r>
            <a:r>
              <a:rPr lang="nl-NL" dirty="0"/>
              <a:t> is a C++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ESP32 hardware microsecond timer (</a:t>
            </a:r>
            <a:r>
              <a:rPr lang="nl-NL" b="1" dirty="0" err="1"/>
              <a:t>esp_timer</a:t>
            </a:r>
            <a:r>
              <a:rPr lang="nl-NL" dirty="0"/>
              <a:t>).</a:t>
            </a:r>
          </a:p>
          <a:p>
            <a:r>
              <a:rPr lang="nl-NL" dirty="0"/>
              <a:t>It is </a:t>
            </a:r>
            <a:r>
              <a:rPr lang="nl-NL" dirty="0" err="1"/>
              <a:t>also</a:t>
            </a:r>
            <a:r>
              <a:rPr lang="nl-NL" dirty="0"/>
              <a:t> a </a:t>
            </a:r>
            <a:r>
              <a:rPr lang="nl-NL" dirty="0" err="1"/>
              <a:t>Waitable</a:t>
            </a:r>
            <a:r>
              <a:rPr lang="nl-NL" dirty="0"/>
              <a:t>, </a:t>
            </a:r>
            <a:r>
              <a:rPr lang="nl-NL" dirty="0" err="1"/>
              <a:t>using</a:t>
            </a:r>
            <a:r>
              <a:rPr lang="nl-NL" dirty="0"/>
              <a:t> a </a:t>
            </a:r>
            <a:r>
              <a:rPr lang="nl-NL" dirty="0" err="1"/>
              <a:t>task-owned</a:t>
            </a:r>
            <a:r>
              <a:rPr lang="nl-NL" dirty="0"/>
              <a:t> Event Group bit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signal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the timer </a:t>
            </a:r>
            <a:r>
              <a:rPr lang="nl-NL" dirty="0" err="1"/>
              <a:t>fires</a:t>
            </a:r>
            <a:r>
              <a:rPr lang="nl-NL" dirty="0"/>
              <a:t>.</a:t>
            </a:r>
          </a:p>
          <a:p>
            <a:r>
              <a:rPr lang="nl-NL" dirty="0"/>
              <a:t>start()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start_periodic</a:t>
            </a:r>
            <a:r>
              <a:rPr lang="nl-NL" dirty="0"/>
              <a:t>() </a:t>
            </a:r>
            <a:r>
              <a:rPr lang="nl-NL" dirty="0" err="1"/>
              <a:t>wrap</a:t>
            </a:r>
            <a:r>
              <a:rPr lang="nl-NL" dirty="0"/>
              <a:t> </a:t>
            </a:r>
            <a:r>
              <a:rPr lang="nl-NL" dirty="0" err="1"/>
              <a:t>esp_timer_start_once</a:t>
            </a:r>
            <a:r>
              <a:rPr lang="nl-NL" dirty="0"/>
              <a:t>()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esp_timer_start_periodic</a:t>
            </a:r>
            <a:r>
              <a:rPr lang="nl-NL" dirty="0"/>
              <a:t>().</a:t>
            </a:r>
          </a:p>
          <a:p>
            <a:r>
              <a:rPr lang="nl-NL" dirty="0" err="1"/>
              <a:t>sleep_us</a:t>
            </a:r>
            <a:r>
              <a:rPr lang="nl-NL" dirty="0"/>
              <a:t>() combines </a:t>
            </a:r>
            <a:r>
              <a:rPr lang="nl-NL" dirty="0" err="1"/>
              <a:t>starting</a:t>
            </a:r>
            <a:r>
              <a:rPr lang="nl-NL" dirty="0"/>
              <a:t> the timer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waiting</a:t>
            </a:r>
            <a:r>
              <a:rPr lang="nl-NL" dirty="0"/>
              <a:t> on the Event Group bit, </a:t>
            </a:r>
            <a:r>
              <a:rPr lang="nl-NL" dirty="0" err="1"/>
              <a:t>providing</a:t>
            </a:r>
            <a:r>
              <a:rPr lang="nl-NL" dirty="0"/>
              <a:t> a </a:t>
            </a:r>
            <a:r>
              <a:rPr lang="nl-NL" dirty="0" err="1"/>
              <a:t>blocking</a:t>
            </a:r>
            <a:r>
              <a:rPr lang="nl-NL" dirty="0"/>
              <a:t> delay.</a:t>
            </a:r>
          </a:p>
          <a:p>
            <a:r>
              <a:rPr lang="nl-NL" dirty="0"/>
              <a:t>The timer </a:t>
            </a:r>
            <a:r>
              <a:rPr lang="nl-NL" dirty="0" err="1"/>
              <a:t>callback</a:t>
            </a:r>
            <a:r>
              <a:rPr lang="nl-NL" dirty="0"/>
              <a:t> sets the Event Group bit (</a:t>
            </a:r>
            <a:r>
              <a:rPr lang="nl-NL" dirty="0" err="1"/>
              <a:t>pTask</a:t>
            </a:r>
            <a:r>
              <a:rPr lang="nl-NL" dirty="0"/>
              <a:t>-&gt;</a:t>
            </a:r>
            <a:r>
              <a:rPr lang="nl-NL" dirty="0" err="1"/>
              <a:t>setEventBits</a:t>
            </a:r>
            <a:r>
              <a:rPr lang="nl-NL" dirty="0"/>
              <a:t>()), </a:t>
            </a:r>
            <a:r>
              <a:rPr lang="nl-NL" dirty="0" err="1"/>
              <a:t>letting</a:t>
            </a:r>
            <a:r>
              <a:rPr lang="nl-NL" dirty="0"/>
              <a:t> the </a:t>
            </a:r>
            <a:r>
              <a:rPr lang="nl-NL" dirty="0" err="1"/>
              <a:t>owning</a:t>
            </a:r>
            <a:r>
              <a:rPr lang="nl-NL" dirty="0"/>
              <a:t> </a:t>
            </a:r>
            <a:r>
              <a:rPr lang="nl-NL" dirty="0" err="1"/>
              <a:t>task</a:t>
            </a:r>
            <a:r>
              <a:rPr lang="nl-NL" dirty="0"/>
              <a:t> resume.</a:t>
            </a:r>
          </a:p>
        </p:txBody>
      </p:sp>
    </p:spTree>
    <p:extLst>
      <p:ext uri="{BB962C8B-B14F-4D97-AF65-F5344CB8AC3E}">
        <p14:creationId xmlns:p14="http://schemas.microsoft.com/office/powerpoint/2010/main" val="1511983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4DC3C-1578-6CF0-2832-0275FAA35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F0234-1C1D-86E9-6150-941397678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STD     CODE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B93CF7-531C-1274-032B-329470C0F5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B7301D34-C28A-0B19-EB77-340F4BF83959}"/>
              </a:ext>
            </a:extLst>
          </p:cNvPr>
          <p:cNvSpPr/>
          <p:nvPr/>
        </p:nvSpPr>
        <p:spPr>
          <a:xfrm>
            <a:off x="5407742" y="2841524"/>
            <a:ext cx="727587" cy="325949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59171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3B9503-8DC4-E272-D2CC-59B2F148DAFE}"/>
              </a:ext>
            </a:extLst>
          </p:cNvPr>
          <p:cNvSpPr txBox="1"/>
          <p:nvPr/>
        </p:nvSpPr>
        <p:spPr>
          <a:xfrm>
            <a:off x="1081549" y="2541803"/>
            <a:ext cx="2007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TODO ....</a:t>
            </a:r>
            <a:endParaRPr lang="nl-NL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216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8267F-AA4F-492E-D19D-FBC069DD2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AC7D-530D-F4CF-79C7-A42649C0D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A2DF3-9EB2-2EA8-28A9-22496B345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1991</a:t>
            </a:r>
          </a:p>
          <a:p>
            <a:pPr lvl="1"/>
            <a:r>
              <a:rPr lang="en-US" dirty="0"/>
              <a:t>Linux</a:t>
            </a:r>
          </a:p>
          <a:p>
            <a:pPr lvl="1"/>
            <a:r>
              <a:rPr lang="en-US" dirty="0"/>
              <a:t>Created by Linus Torvalds, because </a:t>
            </a:r>
            <a:r>
              <a:rPr lang="en-US" dirty="0" err="1"/>
              <a:t>unix</a:t>
            </a:r>
            <a:r>
              <a:rPr lang="en-US" dirty="0"/>
              <a:t> was not freely available...</a:t>
            </a:r>
          </a:p>
          <a:p>
            <a:r>
              <a:rPr lang="en-US" dirty="0"/>
              <a:t>2008</a:t>
            </a:r>
          </a:p>
          <a:p>
            <a:pPr lvl="1"/>
            <a:r>
              <a:rPr lang="en-US" dirty="0"/>
              <a:t>Android release (based on a </a:t>
            </a:r>
            <a:r>
              <a:rPr lang="en-US" dirty="0" err="1"/>
              <a:t>linux</a:t>
            </a:r>
            <a:r>
              <a:rPr lang="en-US" dirty="0"/>
              <a:t> kernel)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074" name="Picture 2" descr="Tux the penguin">
            <a:extLst>
              <a:ext uri="{FF2B5EF4-FFF2-40B4-BE49-F238E27FC236}">
                <a16:creationId xmlns:a16="http://schemas.microsoft.com/office/drawing/2014/main" id="{DC9A4E3F-2607-0511-A046-A6A443DE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574" y="296272"/>
            <a:ext cx="1759974" cy="209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nus Torvalds">
            <a:extLst>
              <a:ext uri="{FF2B5EF4-FFF2-40B4-BE49-F238E27FC236}">
                <a16:creationId xmlns:a16="http://schemas.microsoft.com/office/drawing/2014/main" id="{3E140606-EF24-35E7-CECA-F30C15824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55" y="312789"/>
            <a:ext cx="1615870" cy="205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851D70-EF4E-8FD1-79E4-B3B823DC3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703" y="4001294"/>
            <a:ext cx="7837846" cy="2710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9F0D6B-035E-97AA-CF18-5FE953B036D7}"/>
              </a:ext>
            </a:extLst>
          </p:cNvPr>
          <p:cNvSpPr txBox="1"/>
          <p:nvPr/>
        </p:nvSpPr>
        <p:spPr>
          <a:xfrm>
            <a:off x="353961" y="6534834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5"/>
              </a:rPr>
              <a:t>https://dazeinfo.com/2020/05/05/total-operating-system-market-share-worldwide-by-month-graphfarm/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741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600C5-FCEA-875A-A76D-AF7D7D450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F1B65-DF3E-D926-2A36-DF7888E49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09ECC-B04B-08A9-B428-B5B90EA0F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2003</a:t>
            </a:r>
          </a:p>
          <a:p>
            <a:pPr lvl="1"/>
            <a:r>
              <a:rPr lang="en-US" dirty="0" err="1"/>
              <a:t>FreeRTOS</a:t>
            </a:r>
            <a:endParaRPr lang="en-US" dirty="0"/>
          </a:p>
          <a:p>
            <a:pPr lvl="1"/>
            <a:r>
              <a:rPr lang="en-US" dirty="0"/>
              <a:t>Developed for real time embedded systems</a:t>
            </a:r>
          </a:p>
          <a:p>
            <a:pPr lvl="1"/>
            <a:r>
              <a:rPr lang="en-US" dirty="0"/>
              <a:t>Very small (and relatively simple)</a:t>
            </a:r>
          </a:p>
          <a:p>
            <a:pPr lvl="1"/>
            <a:r>
              <a:rPr lang="en-US" dirty="0"/>
              <a:t>Supported on: </a:t>
            </a:r>
          </a:p>
          <a:p>
            <a:pPr lvl="2"/>
            <a:r>
              <a:rPr lang="en-US" dirty="0"/>
              <a:t>ARM (ARM7, ARM9, Cortex-M3, -M4, -M7, -A, -R4), Atmel AVR, AVR32, HCS12, </a:t>
            </a:r>
            <a:r>
              <a:rPr lang="en-US" dirty="0" err="1"/>
              <a:t>MicroBlaze</a:t>
            </a:r>
            <a:r>
              <a:rPr lang="en-US" dirty="0"/>
              <a:t>, </a:t>
            </a:r>
            <a:r>
              <a:rPr lang="en-US" dirty="0" err="1"/>
              <a:t>Cortus</a:t>
            </a:r>
            <a:r>
              <a:rPr lang="en-US" dirty="0"/>
              <a:t> (APS1, APS3, APS3R, APS5, FPF3, FPS6, FPS8), MSP430, PIC, Renesas H8/S, </a:t>
            </a:r>
            <a:r>
              <a:rPr lang="en-US" dirty="0" err="1"/>
              <a:t>SuperH</a:t>
            </a:r>
            <a:r>
              <a:rPr lang="en-US" dirty="0"/>
              <a:t>, RX, x86, 8052, </a:t>
            </a:r>
            <a:r>
              <a:rPr lang="en-US" dirty="0" err="1"/>
              <a:t>Coldfire</a:t>
            </a:r>
            <a:r>
              <a:rPr lang="en-US" dirty="0"/>
              <a:t>, V850, 78K0R, Fujitsu series MB91460, MB96340, </a:t>
            </a:r>
            <a:r>
              <a:rPr lang="en-US" dirty="0" err="1"/>
              <a:t>Nios</a:t>
            </a:r>
            <a:r>
              <a:rPr lang="en-US" dirty="0"/>
              <a:t> II, TMS570, RM4x, </a:t>
            </a:r>
            <a:r>
              <a:rPr lang="en-US" dirty="0" err="1"/>
              <a:t>Espressif</a:t>
            </a:r>
            <a:r>
              <a:rPr lang="en-US" dirty="0"/>
              <a:t> ESP32, RISC-V (e.g. SHAKTI)</a:t>
            </a:r>
          </a:p>
          <a:p>
            <a:endParaRPr lang="en-US" dirty="0"/>
          </a:p>
        </p:txBody>
      </p:sp>
      <p:pic>
        <p:nvPicPr>
          <p:cNvPr id="4098" name="Picture 2" descr="FreeRTOS celebrates 15th birthday in Bristol - techSPARK">
            <a:extLst>
              <a:ext uri="{FF2B5EF4-FFF2-40B4-BE49-F238E27FC236}">
                <a16:creationId xmlns:a16="http://schemas.microsoft.com/office/drawing/2014/main" id="{C354FF05-F0D1-438F-26C7-B7EFEEEF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799" y="275897"/>
            <a:ext cx="3048001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19B865-5917-9F6D-4D49-1A8A3FD5D531}"/>
              </a:ext>
            </a:extLst>
          </p:cNvPr>
          <p:cNvSpPr txBox="1"/>
          <p:nvPr/>
        </p:nvSpPr>
        <p:spPr>
          <a:xfrm>
            <a:off x="9068052" y="2208213"/>
            <a:ext cx="152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Richard Berry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607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337BC-615F-0F8E-2645-3C35B36EB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65D48-2990-F10F-2D34-01AA23853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FREERTOS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3E7911B-03C5-EE6D-972B-E5CAFDCCC6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154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3031</Words>
  <Application>Microsoft Office PowerPoint</Application>
  <PresentationFormat>Widescreen</PresentationFormat>
  <Paragraphs>345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Aptos</vt:lpstr>
      <vt:lpstr>Aptos Display</vt:lpstr>
      <vt:lpstr>Arial</vt:lpstr>
      <vt:lpstr>Cambria Math</vt:lpstr>
      <vt:lpstr>Inter</vt:lpstr>
      <vt:lpstr>SFMono-Regular</vt:lpstr>
      <vt:lpstr>Trade Gothic Inline</vt:lpstr>
      <vt:lpstr>Office Theme</vt:lpstr>
      <vt:lpstr>Operating Systems</vt:lpstr>
      <vt:lpstr>Content</vt:lpstr>
      <vt:lpstr>What is an OS?</vt:lpstr>
      <vt:lpstr>History</vt:lpstr>
      <vt:lpstr>History</vt:lpstr>
      <vt:lpstr>History</vt:lpstr>
      <vt:lpstr>History</vt:lpstr>
      <vt:lpstr>History</vt:lpstr>
      <vt:lpstr>FREERTOS</vt:lpstr>
      <vt:lpstr>FreeRTOS</vt:lpstr>
      <vt:lpstr>FreeRTOS</vt:lpstr>
      <vt:lpstr>FreeRTOS – let’s practice</vt:lpstr>
      <vt:lpstr>PowerPoint Presentation</vt:lpstr>
      <vt:lpstr>Tasks</vt:lpstr>
      <vt:lpstr>WHY DO WE NEED THIS (APPLICATION)?</vt:lpstr>
      <vt:lpstr>But first</vt:lpstr>
      <vt:lpstr>PowerPoint Presentation</vt:lpstr>
      <vt:lpstr>PowerPoint Presentation</vt:lpstr>
      <vt:lpstr>PowerPoint Presentation</vt:lpstr>
      <vt:lpstr>Stack / Heap</vt:lpstr>
      <vt:lpstr>Stack / Heap</vt:lpstr>
      <vt:lpstr>Stack / Heap</vt:lpstr>
      <vt:lpstr>Stack / Heap</vt:lpstr>
      <vt:lpstr>PowerPoint Presentation</vt:lpstr>
      <vt:lpstr>PowerPoint Presentation</vt:lpstr>
      <vt:lpstr>PowerPoint Presentation</vt:lpstr>
      <vt:lpstr>PowerPoint Presentation</vt:lpstr>
      <vt:lpstr>Pointers</vt:lpstr>
      <vt:lpstr>Pointers</vt:lpstr>
      <vt:lpstr>Tasks</vt:lpstr>
      <vt:lpstr>vTaskDelay</vt:lpstr>
      <vt:lpstr>vTaskDelay</vt:lpstr>
      <vt:lpstr>vTaskDelay</vt:lpstr>
      <vt:lpstr>vTaskDelay</vt:lpstr>
      <vt:lpstr>vTaskDelay</vt:lpstr>
      <vt:lpstr>vTaskDelay</vt:lpstr>
      <vt:lpstr>Tasks</vt:lpstr>
      <vt:lpstr>xEventGroupCreate</vt:lpstr>
      <vt:lpstr>xEventGroupCreate</vt:lpstr>
      <vt:lpstr>xEventGroupCreate</vt:lpstr>
      <vt:lpstr>PowerPoint Presentation</vt:lpstr>
      <vt:lpstr>Tasks</vt:lpstr>
      <vt:lpstr>xQueueReceive</vt:lpstr>
      <vt:lpstr>xQueueReceive</vt:lpstr>
      <vt:lpstr>xQueueReceive</vt:lpstr>
      <vt:lpstr>xQueueReceive</vt:lpstr>
      <vt:lpstr>xQueueReceive</vt:lpstr>
      <vt:lpstr>PowerPoint Presentation</vt:lpstr>
      <vt:lpstr>Tasks</vt:lpstr>
      <vt:lpstr>xSemaphoreTake  aka mutex</vt:lpstr>
      <vt:lpstr>Mutex</vt:lpstr>
      <vt:lpstr>Mutex</vt:lpstr>
      <vt:lpstr>PowerPoint Presentation</vt:lpstr>
      <vt:lpstr>Tasks</vt:lpstr>
      <vt:lpstr>PowerPoint Presentation</vt:lpstr>
      <vt:lpstr>PowerPoint Presentation</vt:lpstr>
      <vt:lpstr>CLEANRTOS</vt:lpstr>
      <vt:lpstr>CleanRTOS</vt:lpstr>
      <vt:lpstr>CleanRTOS – flag </vt:lpstr>
      <vt:lpstr>CleanRTOS – mutex</vt:lpstr>
      <vt:lpstr>CleanRTOS – pool</vt:lpstr>
      <vt:lpstr>CleanRTOS – Queue</vt:lpstr>
      <vt:lpstr>CleanRTOS – Timer</vt:lpstr>
      <vt:lpstr>STD     CODE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Bozon</dc:creator>
  <cp:lastModifiedBy>Bart Bozon</cp:lastModifiedBy>
  <cp:revision>1</cp:revision>
  <dcterms:created xsi:type="dcterms:W3CDTF">2026-01-12T06:40:13Z</dcterms:created>
  <dcterms:modified xsi:type="dcterms:W3CDTF">2026-02-05T17:53:07Z</dcterms:modified>
</cp:coreProperties>
</file>